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removePersonalInfoOnSave="1" saveSubsetFonts="1">
  <p:sldMasterIdLst>
    <p:sldMasterId id="2147483648" r:id="rId1"/>
  </p:sldMasterIdLst>
  <p:notesMasterIdLst>
    <p:notesMasterId r:id="rId16"/>
  </p:notesMasterIdLst>
  <p:handoutMasterIdLst>
    <p:handoutMasterId r:id="rId17"/>
  </p:handoutMasterIdLst>
  <p:sldIdLst>
    <p:sldId id="256" r:id="rId2"/>
    <p:sldId id="258" r:id="rId3"/>
    <p:sldId id="260" r:id="rId4"/>
    <p:sldId id="261" r:id="rId5"/>
    <p:sldId id="262" r:id="rId6"/>
    <p:sldId id="263" r:id="rId7"/>
    <p:sldId id="264" r:id="rId8"/>
    <p:sldId id="265" r:id="rId9"/>
    <p:sldId id="266" r:id="rId10"/>
    <p:sldId id="267" r:id="rId11"/>
    <p:sldId id="268" r:id="rId12"/>
    <p:sldId id="269" r:id="rId13"/>
    <p:sldId id="270" r:id="rId14"/>
    <p:sldId id="271" r:id="rId15"/>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Times New Roman" pitchFamily="18" charset="0"/>
        <a:ea typeface="+mn-ea"/>
        <a:cs typeface="Arial" pitchFamily="34" charset="0"/>
      </a:defRPr>
    </a:lvl1pPr>
    <a:lvl2pPr marL="457200" algn="l" rtl="0" eaLnBrk="0" fontAlgn="base" hangingPunct="0">
      <a:spcBef>
        <a:spcPct val="0"/>
      </a:spcBef>
      <a:spcAft>
        <a:spcPct val="0"/>
      </a:spcAft>
      <a:defRPr kern="1200">
        <a:solidFill>
          <a:schemeClr val="tx1"/>
        </a:solidFill>
        <a:latin typeface="Times New Roman" pitchFamily="18" charset="0"/>
        <a:ea typeface="+mn-ea"/>
        <a:cs typeface="Arial" pitchFamily="34" charset="0"/>
      </a:defRPr>
    </a:lvl2pPr>
    <a:lvl3pPr marL="914400" algn="l" rtl="0" eaLnBrk="0" fontAlgn="base" hangingPunct="0">
      <a:spcBef>
        <a:spcPct val="0"/>
      </a:spcBef>
      <a:spcAft>
        <a:spcPct val="0"/>
      </a:spcAft>
      <a:defRPr kern="1200">
        <a:solidFill>
          <a:schemeClr val="tx1"/>
        </a:solidFill>
        <a:latin typeface="Times New Roman" pitchFamily="18" charset="0"/>
        <a:ea typeface="+mn-ea"/>
        <a:cs typeface="Arial" pitchFamily="34" charset="0"/>
      </a:defRPr>
    </a:lvl3pPr>
    <a:lvl4pPr marL="1371600" algn="l" rtl="0" eaLnBrk="0" fontAlgn="base" hangingPunct="0">
      <a:spcBef>
        <a:spcPct val="0"/>
      </a:spcBef>
      <a:spcAft>
        <a:spcPct val="0"/>
      </a:spcAft>
      <a:defRPr kern="1200">
        <a:solidFill>
          <a:schemeClr val="tx1"/>
        </a:solidFill>
        <a:latin typeface="Times New Roman" pitchFamily="18" charset="0"/>
        <a:ea typeface="+mn-ea"/>
        <a:cs typeface="Arial" pitchFamily="34" charset="0"/>
      </a:defRPr>
    </a:lvl4pPr>
    <a:lvl5pPr marL="1828800" algn="l" rtl="0" eaLnBrk="0" fontAlgn="base" hangingPunct="0">
      <a:spcBef>
        <a:spcPct val="0"/>
      </a:spcBef>
      <a:spcAft>
        <a:spcPct val="0"/>
      </a:spcAft>
      <a:defRPr kern="1200">
        <a:solidFill>
          <a:schemeClr val="tx1"/>
        </a:solidFill>
        <a:latin typeface="Times New Roman" pitchFamily="18" charset="0"/>
        <a:ea typeface="+mn-ea"/>
        <a:cs typeface="Arial" pitchFamily="34" charset="0"/>
      </a:defRPr>
    </a:lvl5pPr>
    <a:lvl6pPr marL="2286000" algn="r" defTabSz="914400" rtl="1" eaLnBrk="1" latinLnBrk="0" hangingPunct="1">
      <a:defRPr kern="1200">
        <a:solidFill>
          <a:schemeClr val="tx1"/>
        </a:solidFill>
        <a:latin typeface="Times New Roman" pitchFamily="18" charset="0"/>
        <a:ea typeface="+mn-ea"/>
        <a:cs typeface="Arial" pitchFamily="34" charset="0"/>
      </a:defRPr>
    </a:lvl6pPr>
    <a:lvl7pPr marL="2743200" algn="r" defTabSz="914400" rtl="1" eaLnBrk="1" latinLnBrk="0" hangingPunct="1">
      <a:defRPr kern="1200">
        <a:solidFill>
          <a:schemeClr val="tx1"/>
        </a:solidFill>
        <a:latin typeface="Times New Roman" pitchFamily="18" charset="0"/>
        <a:ea typeface="+mn-ea"/>
        <a:cs typeface="Arial" pitchFamily="34" charset="0"/>
      </a:defRPr>
    </a:lvl7pPr>
    <a:lvl8pPr marL="3200400" algn="r" defTabSz="914400" rtl="1" eaLnBrk="1" latinLnBrk="0" hangingPunct="1">
      <a:defRPr kern="1200">
        <a:solidFill>
          <a:schemeClr val="tx1"/>
        </a:solidFill>
        <a:latin typeface="Times New Roman" pitchFamily="18" charset="0"/>
        <a:ea typeface="+mn-ea"/>
        <a:cs typeface="Arial" pitchFamily="34" charset="0"/>
      </a:defRPr>
    </a:lvl8pPr>
    <a:lvl9pPr marL="3657600" algn="r" defTabSz="914400" rtl="1" eaLnBrk="1" latinLnBrk="0" hangingPunct="1">
      <a:defRPr kern="1200">
        <a:solidFill>
          <a:schemeClr val="tx1"/>
        </a:solidFill>
        <a:latin typeface="Times New Roman" pitchFamily="18"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rtl="1" eaLnBrk="1" hangingPunct="1">
              <a:defRPr sz="1200"/>
            </a:lvl1pPr>
          </a:lstStyle>
          <a:p>
            <a:endParaRPr lang="en-US"/>
          </a:p>
        </p:txBody>
      </p:sp>
      <p:sp>
        <p:nvSpPr>
          <p:cNvPr id="7171" name="Rectangle 3"/>
          <p:cNvSpPr>
            <a:spLocks noGrp="1" noChangeArrowheads="1"/>
          </p:cNvSpPr>
          <p:nvPr>
            <p:ph type="dt" sz="quarter" idx="1"/>
          </p:nvPr>
        </p:nvSpPr>
        <p:spPr bwMode="auto">
          <a:xfrm>
            <a:off x="1588"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rtl="1" eaLnBrk="1" hangingPunct="1">
              <a:defRPr sz="1200"/>
            </a:lvl1pPr>
          </a:lstStyle>
          <a:p>
            <a:endParaRPr lang="en-US"/>
          </a:p>
        </p:txBody>
      </p:sp>
      <p:sp>
        <p:nvSpPr>
          <p:cNvPr id="7172" name="Rectangle 4"/>
          <p:cNvSpPr>
            <a:spLocks noGrp="1" noChangeArrowheads="1"/>
          </p:cNvSpPr>
          <p:nvPr>
            <p:ph type="ftr" sz="quarter" idx="2"/>
          </p:nvPr>
        </p:nvSpPr>
        <p:spPr bwMode="auto">
          <a:xfrm>
            <a:off x="388620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rtl="1" eaLnBrk="1" hangingPunct="1">
              <a:defRPr sz="1200"/>
            </a:lvl1pPr>
          </a:lstStyle>
          <a:p>
            <a:endParaRPr lang="en-US"/>
          </a:p>
        </p:txBody>
      </p:sp>
      <p:sp>
        <p:nvSpPr>
          <p:cNvPr id="7173" name="Rectangle 5"/>
          <p:cNvSpPr>
            <a:spLocks noGrp="1" noChangeArrowheads="1"/>
          </p:cNvSpPr>
          <p:nvPr>
            <p:ph type="sldNum" sz="quarter" idx="3"/>
          </p:nvPr>
        </p:nvSpPr>
        <p:spPr bwMode="auto">
          <a:xfrm>
            <a:off x="1588"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rtl="1" eaLnBrk="1" hangingPunct="1">
              <a:defRPr sz="1200"/>
            </a:lvl1pPr>
          </a:lstStyle>
          <a:p>
            <a:fld id="{BABEED10-7FBA-4FD3-8B2B-1096D9CA4ED8}"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rtl="1" eaLnBrk="1" hangingPunct="1">
              <a:defRPr sz="1200"/>
            </a:lvl1pPr>
          </a:lstStyle>
          <a:p>
            <a:endParaRPr lang="en-US"/>
          </a:p>
        </p:txBody>
      </p:sp>
      <p:sp>
        <p:nvSpPr>
          <p:cNvPr id="6147" name="Rectangle 3"/>
          <p:cNvSpPr>
            <a:spLocks noGrp="1" noChangeArrowheads="1"/>
          </p:cNvSpPr>
          <p:nvPr>
            <p:ph type="dt" idx="1"/>
          </p:nvPr>
        </p:nvSpPr>
        <p:spPr bwMode="auto">
          <a:xfrm>
            <a:off x="1588"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rtl="1" eaLnBrk="1" hangingPunct="1">
              <a:defRPr sz="1200"/>
            </a:lvl1pPr>
          </a:lstStyle>
          <a:p>
            <a:endParaRPr lang="en-US"/>
          </a:p>
        </p:txBody>
      </p:sp>
      <p:sp>
        <p:nvSpPr>
          <p:cNvPr id="6148"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614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ar-SA" smtClean="0"/>
              <a:t>انقر لتحرير أنماط النص الرئيسي</a:t>
            </a:r>
            <a:endParaRPr lang="en-US" smtClean="0"/>
          </a:p>
          <a:p>
            <a:pPr lvl="1"/>
            <a:r>
              <a:rPr lang="ar-SA" smtClean="0"/>
              <a:t>المستوى الثاني</a:t>
            </a:r>
            <a:endParaRPr lang="en-US" smtClean="0"/>
          </a:p>
          <a:p>
            <a:pPr lvl="2"/>
            <a:r>
              <a:rPr lang="ar-SA" smtClean="0"/>
              <a:t>المستوى الثالث</a:t>
            </a:r>
            <a:endParaRPr lang="en-US" smtClean="0"/>
          </a:p>
          <a:p>
            <a:pPr lvl="3"/>
            <a:r>
              <a:rPr lang="ar-SA" smtClean="0"/>
              <a:t>المستوى الرابع</a:t>
            </a:r>
            <a:endParaRPr lang="en-US" smtClean="0"/>
          </a:p>
          <a:p>
            <a:pPr lvl="4"/>
            <a:r>
              <a:rPr lang="ar-SA" smtClean="0"/>
              <a:t>المستوى الخامس</a:t>
            </a:r>
            <a:endParaRPr lang="en-US" smtClean="0"/>
          </a:p>
        </p:txBody>
      </p:sp>
      <p:sp>
        <p:nvSpPr>
          <p:cNvPr id="6150" name="Rectangle 6"/>
          <p:cNvSpPr>
            <a:spLocks noGrp="1" noChangeArrowheads="1"/>
          </p:cNvSpPr>
          <p:nvPr>
            <p:ph type="ftr" sz="quarter" idx="4"/>
          </p:nvPr>
        </p:nvSpPr>
        <p:spPr bwMode="auto">
          <a:xfrm>
            <a:off x="388620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rtl="1" eaLnBrk="1" hangingPunct="1">
              <a:defRPr sz="1200"/>
            </a:lvl1pPr>
          </a:lstStyle>
          <a:p>
            <a:endParaRPr lang="en-US"/>
          </a:p>
        </p:txBody>
      </p:sp>
      <p:sp>
        <p:nvSpPr>
          <p:cNvPr id="6151" name="Rectangle 7"/>
          <p:cNvSpPr>
            <a:spLocks noGrp="1" noChangeArrowheads="1"/>
          </p:cNvSpPr>
          <p:nvPr>
            <p:ph type="sldNum" sz="quarter" idx="5"/>
          </p:nvPr>
        </p:nvSpPr>
        <p:spPr bwMode="auto">
          <a:xfrm>
            <a:off x="1588"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rtl="1" eaLnBrk="1" hangingPunct="1">
              <a:defRPr sz="1200"/>
            </a:lvl1pPr>
          </a:lstStyle>
          <a:p>
            <a:fld id="{8DB8F996-CDB2-4192-96F6-9001BAEB94F9}" type="slidenum">
              <a:rPr lang="en-US"/>
              <a:pPr/>
              <a:t>‹#›</a:t>
            </a:fld>
            <a:endParaRPr lang="en-US"/>
          </a:p>
        </p:txBody>
      </p:sp>
    </p:spTree>
  </p:cSld>
  <p:clrMap bg1="lt1" tx1="dk1" bg2="lt2" tx2="dk2" accent1="accent1" accent2="accent2" accent3="accent3" accent4="accent4" accent5="accent5" accent6="accent6" hlink="hlink" folHlink="folHlink"/>
  <p:notesStyle>
    <a:lvl1pPr algn="r" rtl="1" fontAlgn="base">
      <a:spcBef>
        <a:spcPct val="30000"/>
      </a:spcBef>
      <a:spcAft>
        <a:spcPct val="0"/>
      </a:spcAft>
      <a:defRPr sz="1200" kern="1200">
        <a:solidFill>
          <a:schemeClr val="tx1"/>
        </a:solidFill>
        <a:latin typeface="Times New Roman" pitchFamily="18" charset="0"/>
        <a:ea typeface="+mn-ea"/>
        <a:cs typeface="Arial" pitchFamily="34" charset="0"/>
      </a:defRPr>
    </a:lvl1pPr>
    <a:lvl2pPr marL="457200" algn="r" rtl="1" fontAlgn="base">
      <a:spcBef>
        <a:spcPct val="30000"/>
      </a:spcBef>
      <a:spcAft>
        <a:spcPct val="0"/>
      </a:spcAft>
      <a:defRPr sz="1200" kern="1200">
        <a:solidFill>
          <a:schemeClr val="tx1"/>
        </a:solidFill>
        <a:latin typeface="Times New Roman" pitchFamily="18" charset="0"/>
        <a:ea typeface="+mn-ea"/>
        <a:cs typeface="Arial" pitchFamily="34" charset="0"/>
      </a:defRPr>
    </a:lvl2pPr>
    <a:lvl3pPr marL="914400" algn="r" rtl="1" fontAlgn="base">
      <a:spcBef>
        <a:spcPct val="30000"/>
      </a:spcBef>
      <a:spcAft>
        <a:spcPct val="0"/>
      </a:spcAft>
      <a:defRPr sz="1200" kern="1200">
        <a:solidFill>
          <a:schemeClr val="tx1"/>
        </a:solidFill>
        <a:latin typeface="Times New Roman" pitchFamily="18" charset="0"/>
        <a:ea typeface="+mn-ea"/>
        <a:cs typeface="Arial" pitchFamily="34" charset="0"/>
      </a:defRPr>
    </a:lvl3pPr>
    <a:lvl4pPr marL="1371600" algn="r" rtl="1" fontAlgn="base">
      <a:spcBef>
        <a:spcPct val="30000"/>
      </a:spcBef>
      <a:spcAft>
        <a:spcPct val="0"/>
      </a:spcAft>
      <a:defRPr sz="1200" kern="1200">
        <a:solidFill>
          <a:schemeClr val="tx1"/>
        </a:solidFill>
        <a:latin typeface="Times New Roman" pitchFamily="18" charset="0"/>
        <a:ea typeface="+mn-ea"/>
        <a:cs typeface="Arial" pitchFamily="34" charset="0"/>
      </a:defRPr>
    </a:lvl4pPr>
    <a:lvl5pPr marL="1828800" algn="r" rtl="1" fontAlgn="base">
      <a:spcBef>
        <a:spcPct val="30000"/>
      </a:spcBef>
      <a:spcAft>
        <a:spcPct val="0"/>
      </a:spcAft>
      <a:defRPr sz="1200" kern="1200">
        <a:solidFill>
          <a:schemeClr val="tx1"/>
        </a:solidFill>
        <a:latin typeface="Times New Roman" pitchFamily="18" charset="0"/>
        <a:ea typeface="+mn-ea"/>
        <a:cs typeface="Arial" pitchFamily="34" charset="0"/>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IQ"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ar-IQ"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lvl1pPr>
              <a:defRPr/>
            </a:lvl1pPr>
          </a:lstStyle>
          <a:p>
            <a:endParaRPr lang="ar-IQ"/>
          </a:p>
        </p:txBody>
      </p:sp>
      <p:sp>
        <p:nvSpPr>
          <p:cNvPr id="5" name="عنصر نائب للتذييل 4"/>
          <p:cNvSpPr>
            <a:spLocks noGrp="1"/>
          </p:cNvSpPr>
          <p:nvPr>
            <p:ph type="ftr" sz="quarter" idx="11"/>
          </p:nvPr>
        </p:nvSpPr>
        <p:spPr/>
        <p:txBody>
          <a:bodyPr/>
          <a:lstStyle>
            <a:lvl1pPr>
              <a:defRPr/>
            </a:lvl1pPr>
          </a:lstStyle>
          <a:p>
            <a:endParaRPr lang="ar-IQ"/>
          </a:p>
        </p:txBody>
      </p:sp>
      <p:sp>
        <p:nvSpPr>
          <p:cNvPr id="6" name="عنصر نائب لرقم الشريحة 5"/>
          <p:cNvSpPr>
            <a:spLocks noGrp="1"/>
          </p:cNvSpPr>
          <p:nvPr>
            <p:ph type="sldNum" sz="quarter" idx="12"/>
          </p:nvPr>
        </p:nvSpPr>
        <p:spPr/>
        <p:txBody>
          <a:bodyPr/>
          <a:lstStyle>
            <a:lvl1pPr>
              <a:defRPr/>
            </a:lvl1pPr>
          </a:lstStyle>
          <a:p>
            <a:fld id="{3ED1BC1E-484B-4C6F-835A-B9C10F8723FB}"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IQ" smtClean="0"/>
              <a:t>انقر لتحرير أنماط النص الرئيسي</a:t>
            </a:r>
          </a:p>
          <a:p>
            <a:pPr lvl="1"/>
            <a:r>
              <a:rPr lang="ar-IQ" smtClean="0"/>
              <a:t>المستوى الثاني</a:t>
            </a:r>
          </a:p>
          <a:p>
            <a:pPr lvl="2"/>
            <a:r>
              <a:rPr lang="ar-IQ" smtClean="0"/>
              <a:t>المستوى الثالث</a:t>
            </a:r>
          </a:p>
          <a:p>
            <a:pPr lvl="3"/>
            <a:r>
              <a:rPr lang="ar-IQ" smtClean="0"/>
              <a:t>المستوى الرابع</a:t>
            </a:r>
          </a:p>
          <a:p>
            <a:pPr lvl="4"/>
            <a:r>
              <a:rPr lang="ar-IQ"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endParaRPr lang="ar-IQ"/>
          </a:p>
        </p:txBody>
      </p:sp>
      <p:sp>
        <p:nvSpPr>
          <p:cNvPr id="5" name="عنصر نائب للتذييل 4"/>
          <p:cNvSpPr>
            <a:spLocks noGrp="1"/>
          </p:cNvSpPr>
          <p:nvPr>
            <p:ph type="ftr" sz="quarter" idx="11"/>
          </p:nvPr>
        </p:nvSpPr>
        <p:spPr/>
        <p:txBody>
          <a:bodyPr/>
          <a:lstStyle>
            <a:lvl1pPr>
              <a:defRPr/>
            </a:lvl1pPr>
          </a:lstStyle>
          <a:p>
            <a:endParaRPr lang="ar-IQ"/>
          </a:p>
        </p:txBody>
      </p:sp>
      <p:sp>
        <p:nvSpPr>
          <p:cNvPr id="6" name="عنصر نائب لرقم الشريحة 5"/>
          <p:cNvSpPr>
            <a:spLocks noGrp="1"/>
          </p:cNvSpPr>
          <p:nvPr>
            <p:ph type="sldNum" sz="quarter" idx="12"/>
          </p:nvPr>
        </p:nvSpPr>
        <p:spPr/>
        <p:txBody>
          <a:bodyPr/>
          <a:lstStyle>
            <a:lvl1pPr>
              <a:defRPr/>
            </a:lvl1pPr>
          </a:lstStyle>
          <a:p>
            <a:fld id="{F719BEED-AFE4-4596-96C1-1C34F2674F51}"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515100" y="609600"/>
            <a:ext cx="1943100" cy="5486400"/>
          </a:xfrm>
        </p:spPr>
        <p:txBody>
          <a:bodyPr vert="eaVert"/>
          <a:lstStyle/>
          <a:p>
            <a:r>
              <a:rPr lang="ar-IQ"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685800" y="609600"/>
            <a:ext cx="5676900" cy="5486400"/>
          </a:xfrm>
        </p:spPr>
        <p:txBody>
          <a:bodyPr vert="eaVert"/>
          <a:lstStyle/>
          <a:p>
            <a:pPr lvl="0"/>
            <a:r>
              <a:rPr lang="ar-IQ" smtClean="0"/>
              <a:t>انقر لتحرير أنماط النص الرئيسي</a:t>
            </a:r>
          </a:p>
          <a:p>
            <a:pPr lvl="1"/>
            <a:r>
              <a:rPr lang="ar-IQ" smtClean="0"/>
              <a:t>المستوى الثاني</a:t>
            </a:r>
          </a:p>
          <a:p>
            <a:pPr lvl="2"/>
            <a:r>
              <a:rPr lang="ar-IQ" smtClean="0"/>
              <a:t>المستوى الثالث</a:t>
            </a:r>
          </a:p>
          <a:p>
            <a:pPr lvl="3"/>
            <a:r>
              <a:rPr lang="ar-IQ" smtClean="0"/>
              <a:t>المستوى الرابع</a:t>
            </a:r>
          </a:p>
          <a:p>
            <a:pPr lvl="4"/>
            <a:r>
              <a:rPr lang="ar-IQ"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endParaRPr lang="ar-IQ"/>
          </a:p>
        </p:txBody>
      </p:sp>
      <p:sp>
        <p:nvSpPr>
          <p:cNvPr id="5" name="عنصر نائب للتذييل 4"/>
          <p:cNvSpPr>
            <a:spLocks noGrp="1"/>
          </p:cNvSpPr>
          <p:nvPr>
            <p:ph type="ftr" sz="quarter" idx="11"/>
          </p:nvPr>
        </p:nvSpPr>
        <p:spPr/>
        <p:txBody>
          <a:bodyPr/>
          <a:lstStyle>
            <a:lvl1pPr>
              <a:defRPr/>
            </a:lvl1pPr>
          </a:lstStyle>
          <a:p>
            <a:endParaRPr lang="ar-IQ"/>
          </a:p>
        </p:txBody>
      </p:sp>
      <p:sp>
        <p:nvSpPr>
          <p:cNvPr id="6" name="عنصر نائب لرقم الشريحة 5"/>
          <p:cNvSpPr>
            <a:spLocks noGrp="1"/>
          </p:cNvSpPr>
          <p:nvPr>
            <p:ph type="sldNum" sz="quarter" idx="12"/>
          </p:nvPr>
        </p:nvSpPr>
        <p:spPr/>
        <p:txBody>
          <a:bodyPr/>
          <a:lstStyle>
            <a:lvl1pPr>
              <a:defRPr/>
            </a:lvl1pPr>
          </a:lstStyle>
          <a:p>
            <a:fld id="{B98BD0A4-1548-40A0-BF71-8BF0C20EA081}"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IQ" smtClean="0"/>
              <a:t>انقر لتحرير أنماط النص الرئيسي</a:t>
            </a:r>
          </a:p>
          <a:p>
            <a:pPr lvl="1"/>
            <a:r>
              <a:rPr lang="ar-IQ" smtClean="0"/>
              <a:t>المستوى الثاني</a:t>
            </a:r>
          </a:p>
          <a:p>
            <a:pPr lvl="2"/>
            <a:r>
              <a:rPr lang="ar-IQ" smtClean="0"/>
              <a:t>المستوى الثالث</a:t>
            </a:r>
          </a:p>
          <a:p>
            <a:pPr lvl="3"/>
            <a:r>
              <a:rPr lang="ar-IQ" smtClean="0"/>
              <a:t>المستوى الرابع</a:t>
            </a:r>
          </a:p>
          <a:p>
            <a:pPr lvl="4"/>
            <a:r>
              <a:rPr lang="ar-IQ"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endParaRPr lang="ar-IQ"/>
          </a:p>
        </p:txBody>
      </p:sp>
      <p:sp>
        <p:nvSpPr>
          <p:cNvPr id="5" name="عنصر نائب للتذييل 4"/>
          <p:cNvSpPr>
            <a:spLocks noGrp="1"/>
          </p:cNvSpPr>
          <p:nvPr>
            <p:ph type="ftr" sz="quarter" idx="11"/>
          </p:nvPr>
        </p:nvSpPr>
        <p:spPr/>
        <p:txBody>
          <a:bodyPr/>
          <a:lstStyle>
            <a:lvl1pPr>
              <a:defRPr/>
            </a:lvl1pPr>
          </a:lstStyle>
          <a:p>
            <a:endParaRPr lang="ar-IQ"/>
          </a:p>
        </p:txBody>
      </p:sp>
      <p:sp>
        <p:nvSpPr>
          <p:cNvPr id="6" name="عنصر نائب لرقم الشريحة 5"/>
          <p:cNvSpPr>
            <a:spLocks noGrp="1"/>
          </p:cNvSpPr>
          <p:nvPr>
            <p:ph type="sldNum" sz="quarter" idx="12"/>
          </p:nvPr>
        </p:nvSpPr>
        <p:spPr/>
        <p:txBody>
          <a:bodyPr/>
          <a:lstStyle>
            <a:lvl1pPr>
              <a:defRPr/>
            </a:lvl1pPr>
          </a:lstStyle>
          <a:p>
            <a:fld id="{5997F93C-F4A6-4D90-BB14-D3A4709E01A5}"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IQ"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ar-IQ" smtClean="0"/>
              <a:t>انقر لتحرير أنماط النص الرئيسي</a:t>
            </a:r>
          </a:p>
        </p:txBody>
      </p:sp>
      <p:sp>
        <p:nvSpPr>
          <p:cNvPr id="4" name="عنصر نائب للتاريخ 3"/>
          <p:cNvSpPr>
            <a:spLocks noGrp="1"/>
          </p:cNvSpPr>
          <p:nvPr>
            <p:ph type="dt" sz="half" idx="10"/>
          </p:nvPr>
        </p:nvSpPr>
        <p:spPr/>
        <p:txBody>
          <a:bodyPr/>
          <a:lstStyle>
            <a:lvl1pPr>
              <a:defRPr/>
            </a:lvl1pPr>
          </a:lstStyle>
          <a:p>
            <a:endParaRPr lang="ar-IQ"/>
          </a:p>
        </p:txBody>
      </p:sp>
      <p:sp>
        <p:nvSpPr>
          <p:cNvPr id="5" name="عنصر نائب للتذييل 4"/>
          <p:cNvSpPr>
            <a:spLocks noGrp="1"/>
          </p:cNvSpPr>
          <p:nvPr>
            <p:ph type="ftr" sz="quarter" idx="11"/>
          </p:nvPr>
        </p:nvSpPr>
        <p:spPr/>
        <p:txBody>
          <a:bodyPr/>
          <a:lstStyle>
            <a:lvl1pPr>
              <a:defRPr/>
            </a:lvl1pPr>
          </a:lstStyle>
          <a:p>
            <a:endParaRPr lang="ar-IQ"/>
          </a:p>
        </p:txBody>
      </p:sp>
      <p:sp>
        <p:nvSpPr>
          <p:cNvPr id="6" name="عنصر نائب لرقم الشريحة 5"/>
          <p:cNvSpPr>
            <a:spLocks noGrp="1"/>
          </p:cNvSpPr>
          <p:nvPr>
            <p:ph type="sldNum" sz="quarter" idx="12"/>
          </p:nvPr>
        </p:nvSpPr>
        <p:spPr/>
        <p:txBody>
          <a:bodyPr/>
          <a:lstStyle>
            <a:lvl1pPr>
              <a:defRPr/>
            </a:lvl1pPr>
          </a:lstStyle>
          <a:p>
            <a:fld id="{B975B8CB-4AF7-460B-BE70-EF0B271A0F2F}" type="slidenum">
              <a:rPr lang="ar-IQ" smtClean="0"/>
              <a:pPr/>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smtClean="0"/>
              <a:t>انقر لتحرير نمط العنوان الرئيسي</a:t>
            </a:r>
            <a:endParaRPr lang="ar-IQ"/>
          </a:p>
        </p:txBody>
      </p:sp>
      <p:sp>
        <p:nvSpPr>
          <p:cNvPr id="3" name="عنصر نائب للمحتوى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IQ" smtClean="0"/>
              <a:t>انقر لتحرير أنماط النص الرئيسي</a:t>
            </a:r>
          </a:p>
          <a:p>
            <a:pPr lvl="1"/>
            <a:r>
              <a:rPr lang="ar-IQ" smtClean="0"/>
              <a:t>المستوى الثاني</a:t>
            </a:r>
          </a:p>
          <a:p>
            <a:pPr lvl="2"/>
            <a:r>
              <a:rPr lang="ar-IQ" smtClean="0"/>
              <a:t>المستوى الثالث</a:t>
            </a:r>
          </a:p>
          <a:p>
            <a:pPr lvl="3"/>
            <a:r>
              <a:rPr lang="ar-IQ" smtClean="0"/>
              <a:t>المستوى الرابع</a:t>
            </a:r>
          </a:p>
          <a:p>
            <a:pPr lvl="4"/>
            <a:r>
              <a:rPr lang="ar-IQ" smtClean="0"/>
              <a:t>المستوى الخامس</a:t>
            </a:r>
            <a:endParaRPr lang="ar-IQ"/>
          </a:p>
        </p:txBody>
      </p:sp>
      <p:sp>
        <p:nvSpPr>
          <p:cNvPr id="4" name="عنصر نائب للمحتوى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IQ" smtClean="0"/>
              <a:t>انقر لتحرير أنماط النص الرئيسي</a:t>
            </a:r>
          </a:p>
          <a:p>
            <a:pPr lvl="1"/>
            <a:r>
              <a:rPr lang="ar-IQ" smtClean="0"/>
              <a:t>المستوى الثاني</a:t>
            </a:r>
          </a:p>
          <a:p>
            <a:pPr lvl="2"/>
            <a:r>
              <a:rPr lang="ar-IQ" smtClean="0"/>
              <a:t>المستوى الثالث</a:t>
            </a:r>
          </a:p>
          <a:p>
            <a:pPr lvl="3"/>
            <a:r>
              <a:rPr lang="ar-IQ" smtClean="0"/>
              <a:t>المستوى الرابع</a:t>
            </a:r>
          </a:p>
          <a:p>
            <a:pPr lvl="4"/>
            <a:r>
              <a:rPr lang="ar-IQ" smtClean="0"/>
              <a:t>المستوى الخامس</a:t>
            </a:r>
            <a:endParaRPr lang="ar-IQ"/>
          </a:p>
        </p:txBody>
      </p:sp>
      <p:sp>
        <p:nvSpPr>
          <p:cNvPr id="5" name="عنصر نائب للتاريخ 4"/>
          <p:cNvSpPr>
            <a:spLocks noGrp="1"/>
          </p:cNvSpPr>
          <p:nvPr>
            <p:ph type="dt" sz="half" idx="10"/>
          </p:nvPr>
        </p:nvSpPr>
        <p:spPr/>
        <p:txBody>
          <a:bodyPr/>
          <a:lstStyle>
            <a:lvl1pPr>
              <a:defRPr/>
            </a:lvl1pPr>
          </a:lstStyle>
          <a:p>
            <a:endParaRPr lang="ar-IQ"/>
          </a:p>
        </p:txBody>
      </p:sp>
      <p:sp>
        <p:nvSpPr>
          <p:cNvPr id="6" name="عنصر نائب للتذييل 5"/>
          <p:cNvSpPr>
            <a:spLocks noGrp="1"/>
          </p:cNvSpPr>
          <p:nvPr>
            <p:ph type="ftr" sz="quarter" idx="11"/>
          </p:nvPr>
        </p:nvSpPr>
        <p:spPr/>
        <p:txBody>
          <a:bodyPr/>
          <a:lstStyle>
            <a:lvl1pPr>
              <a:defRPr/>
            </a:lvl1pPr>
          </a:lstStyle>
          <a:p>
            <a:endParaRPr lang="ar-IQ"/>
          </a:p>
        </p:txBody>
      </p:sp>
      <p:sp>
        <p:nvSpPr>
          <p:cNvPr id="7" name="عنصر نائب لرقم الشريحة 6"/>
          <p:cNvSpPr>
            <a:spLocks noGrp="1"/>
          </p:cNvSpPr>
          <p:nvPr>
            <p:ph type="sldNum" sz="quarter" idx="12"/>
          </p:nvPr>
        </p:nvSpPr>
        <p:spPr/>
        <p:txBody>
          <a:bodyPr/>
          <a:lstStyle>
            <a:lvl1pPr>
              <a:defRPr/>
            </a:lvl1pPr>
          </a:lstStyle>
          <a:p>
            <a:fld id="{1F7D6343-6ACC-45F7-8D45-90EADCE35C1B}"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1143000"/>
          </a:xfrm>
        </p:spPr>
        <p:txBody>
          <a:bodyPr/>
          <a:lstStyle>
            <a:lvl1pPr>
              <a:defRPr/>
            </a:lvl1pPr>
          </a:lstStyle>
          <a:p>
            <a:r>
              <a:rPr lang="ar-IQ"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IQ"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IQ" smtClean="0"/>
              <a:t>انقر لتحرير أنماط النص الرئيسي</a:t>
            </a:r>
          </a:p>
          <a:p>
            <a:pPr lvl="1"/>
            <a:r>
              <a:rPr lang="ar-IQ" smtClean="0"/>
              <a:t>المستوى الثاني</a:t>
            </a:r>
          </a:p>
          <a:p>
            <a:pPr lvl="2"/>
            <a:r>
              <a:rPr lang="ar-IQ" smtClean="0"/>
              <a:t>المستوى الثالث</a:t>
            </a:r>
          </a:p>
          <a:p>
            <a:pPr lvl="3"/>
            <a:r>
              <a:rPr lang="ar-IQ" smtClean="0"/>
              <a:t>المستوى الرابع</a:t>
            </a:r>
          </a:p>
          <a:p>
            <a:pPr lvl="4"/>
            <a:r>
              <a:rPr lang="ar-IQ"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IQ"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IQ" smtClean="0"/>
              <a:t>انقر لتحرير أنماط النص الرئيسي</a:t>
            </a:r>
          </a:p>
          <a:p>
            <a:pPr lvl="1"/>
            <a:r>
              <a:rPr lang="ar-IQ" smtClean="0"/>
              <a:t>المستوى الثاني</a:t>
            </a:r>
          </a:p>
          <a:p>
            <a:pPr lvl="2"/>
            <a:r>
              <a:rPr lang="ar-IQ" smtClean="0"/>
              <a:t>المستوى الثالث</a:t>
            </a:r>
          </a:p>
          <a:p>
            <a:pPr lvl="3"/>
            <a:r>
              <a:rPr lang="ar-IQ" smtClean="0"/>
              <a:t>المستوى الرابع</a:t>
            </a:r>
          </a:p>
          <a:p>
            <a:pPr lvl="4"/>
            <a:r>
              <a:rPr lang="ar-IQ" smtClean="0"/>
              <a:t>المستوى الخامس</a:t>
            </a:r>
            <a:endParaRPr lang="ar-IQ"/>
          </a:p>
        </p:txBody>
      </p:sp>
      <p:sp>
        <p:nvSpPr>
          <p:cNvPr id="7" name="عنصر نائب للتاريخ 6"/>
          <p:cNvSpPr>
            <a:spLocks noGrp="1"/>
          </p:cNvSpPr>
          <p:nvPr>
            <p:ph type="dt" sz="half" idx="10"/>
          </p:nvPr>
        </p:nvSpPr>
        <p:spPr/>
        <p:txBody>
          <a:bodyPr/>
          <a:lstStyle>
            <a:lvl1pPr>
              <a:defRPr/>
            </a:lvl1pPr>
          </a:lstStyle>
          <a:p>
            <a:endParaRPr lang="ar-IQ"/>
          </a:p>
        </p:txBody>
      </p:sp>
      <p:sp>
        <p:nvSpPr>
          <p:cNvPr id="8" name="عنصر نائب للتذييل 7"/>
          <p:cNvSpPr>
            <a:spLocks noGrp="1"/>
          </p:cNvSpPr>
          <p:nvPr>
            <p:ph type="ftr" sz="quarter" idx="11"/>
          </p:nvPr>
        </p:nvSpPr>
        <p:spPr/>
        <p:txBody>
          <a:bodyPr/>
          <a:lstStyle>
            <a:lvl1pPr>
              <a:defRPr/>
            </a:lvl1pPr>
          </a:lstStyle>
          <a:p>
            <a:endParaRPr lang="ar-IQ"/>
          </a:p>
        </p:txBody>
      </p:sp>
      <p:sp>
        <p:nvSpPr>
          <p:cNvPr id="9" name="عنصر نائب لرقم الشريحة 8"/>
          <p:cNvSpPr>
            <a:spLocks noGrp="1"/>
          </p:cNvSpPr>
          <p:nvPr>
            <p:ph type="sldNum" sz="quarter" idx="12"/>
          </p:nvPr>
        </p:nvSpPr>
        <p:spPr/>
        <p:txBody>
          <a:bodyPr/>
          <a:lstStyle>
            <a:lvl1pPr>
              <a:defRPr/>
            </a:lvl1pPr>
          </a:lstStyle>
          <a:p>
            <a:fld id="{8C15E233-F3F3-41D0-B2D9-9FBABB5B5724}"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lvl1pPr>
              <a:defRPr/>
            </a:lvl1pPr>
          </a:lstStyle>
          <a:p>
            <a:endParaRPr lang="ar-IQ"/>
          </a:p>
        </p:txBody>
      </p:sp>
      <p:sp>
        <p:nvSpPr>
          <p:cNvPr id="4" name="عنصر نائب للتذييل 3"/>
          <p:cNvSpPr>
            <a:spLocks noGrp="1"/>
          </p:cNvSpPr>
          <p:nvPr>
            <p:ph type="ftr" sz="quarter" idx="11"/>
          </p:nvPr>
        </p:nvSpPr>
        <p:spPr/>
        <p:txBody>
          <a:bodyPr/>
          <a:lstStyle>
            <a:lvl1pPr>
              <a:defRPr/>
            </a:lvl1pPr>
          </a:lstStyle>
          <a:p>
            <a:endParaRPr lang="ar-IQ"/>
          </a:p>
        </p:txBody>
      </p:sp>
      <p:sp>
        <p:nvSpPr>
          <p:cNvPr id="5" name="عنصر نائب لرقم الشريحة 4"/>
          <p:cNvSpPr>
            <a:spLocks noGrp="1"/>
          </p:cNvSpPr>
          <p:nvPr>
            <p:ph type="sldNum" sz="quarter" idx="12"/>
          </p:nvPr>
        </p:nvSpPr>
        <p:spPr/>
        <p:txBody>
          <a:bodyPr/>
          <a:lstStyle>
            <a:lvl1pPr>
              <a:defRPr/>
            </a:lvl1pPr>
          </a:lstStyle>
          <a:p>
            <a:fld id="{BDB5EA6A-0A58-4EB8-9073-81C9BEA04EE8}"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lvl1pPr>
              <a:defRPr/>
            </a:lvl1pPr>
          </a:lstStyle>
          <a:p>
            <a:endParaRPr lang="ar-IQ"/>
          </a:p>
        </p:txBody>
      </p:sp>
      <p:sp>
        <p:nvSpPr>
          <p:cNvPr id="3" name="عنصر نائب للتذييل 2"/>
          <p:cNvSpPr>
            <a:spLocks noGrp="1"/>
          </p:cNvSpPr>
          <p:nvPr>
            <p:ph type="ftr" sz="quarter" idx="11"/>
          </p:nvPr>
        </p:nvSpPr>
        <p:spPr/>
        <p:txBody>
          <a:bodyPr/>
          <a:lstStyle>
            <a:lvl1pPr>
              <a:defRPr/>
            </a:lvl1pPr>
          </a:lstStyle>
          <a:p>
            <a:endParaRPr lang="ar-IQ"/>
          </a:p>
        </p:txBody>
      </p:sp>
      <p:sp>
        <p:nvSpPr>
          <p:cNvPr id="4" name="عنصر نائب لرقم الشريحة 3"/>
          <p:cNvSpPr>
            <a:spLocks noGrp="1"/>
          </p:cNvSpPr>
          <p:nvPr>
            <p:ph type="sldNum" sz="quarter" idx="12"/>
          </p:nvPr>
        </p:nvSpPr>
        <p:spPr/>
        <p:txBody>
          <a:bodyPr/>
          <a:lstStyle>
            <a:lvl1pPr>
              <a:defRPr/>
            </a:lvl1pPr>
          </a:lstStyle>
          <a:p>
            <a:fld id="{23B7806C-FF4C-49E0-A990-36E9531EBE09}"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IQ"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IQ" smtClean="0"/>
              <a:t>انقر لتحرير أنماط النص الرئيسي</a:t>
            </a:r>
          </a:p>
          <a:p>
            <a:pPr lvl="1"/>
            <a:r>
              <a:rPr lang="ar-IQ" smtClean="0"/>
              <a:t>المستوى الثاني</a:t>
            </a:r>
          </a:p>
          <a:p>
            <a:pPr lvl="2"/>
            <a:r>
              <a:rPr lang="ar-IQ" smtClean="0"/>
              <a:t>المستوى الثالث</a:t>
            </a:r>
          </a:p>
          <a:p>
            <a:pPr lvl="3"/>
            <a:r>
              <a:rPr lang="ar-IQ" smtClean="0"/>
              <a:t>المستوى الرابع</a:t>
            </a:r>
          </a:p>
          <a:p>
            <a:pPr lvl="4"/>
            <a:r>
              <a:rPr lang="ar-IQ"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IQ" smtClean="0"/>
              <a:t>انقر لتحرير أنماط النص الرئيسي</a:t>
            </a:r>
          </a:p>
        </p:txBody>
      </p:sp>
      <p:sp>
        <p:nvSpPr>
          <p:cNvPr id="5" name="عنصر نائب للتاريخ 4"/>
          <p:cNvSpPr>
            <a:spLocks noGrp="1"/>
          </p:cNvSpPr>
          <p:nvPr>
            <p:ph type="dt" sz="half" idx="10"/>
          </p:nvPr>
        </p:nvSpPr>
        <p:spPr/>
        <p:txBody>
          <a:bodyPr/>
          <a:lstStyle>
            <a:lvl1pPr>
              <a:defRPr/>
            </a:lvl1pPr>
          </a:lstStyle>
          <a:p>
            <a:endParaRPr lang="ar-IQ"/>
          </a:p>
        </p:txBody>
      </p:sp>
      <p:sp>
        <p:nvSpPr>
          <p:cNvPr id="6" name="عنصر نائب للتذييل 5"/>
          <p:cNvSpPr>
            <a:spLocks noGrp="1"/>
          </p:cNvSpPr>
          <p:nvPr>
            <p:ph type="ftr" sz="quarter" idx="11"/>
          </p:nvPr>
        </p:nvSpPr>
        <p:spPr/>
        <p:txBody>
          <a:bodyPr/>
          <a:lstStyle>
            <a:lvl1pPr>
              <a:defRPr/>
            </a:lvl1pPr>
          </a:lstStyle>
          <a:p>
            <a:endParaRPr lang="ar-IQ"/>
          </a:p>
        </p:txBody>
      </p:sp>
      <p:sp>
        <p:nvSpPr>
          <p:cNvPr id="7" name="عنصر نائب لرقم الشريحة 6"/>
          <p:cNvSpPr>
            <a:spLocks noGrp="1"/>
          </p:cNvSpPr>
          <p:nvPr>
            <p:ph type="sldNum" sz="quarter" idx="12"/>
          </p:nvPr>
        </p:nvSpPr>
        <p:spPr/>
        <p:txBody>
          <a:bodyPr/>
          <a:lstStyle>
            <a:lvl1pPr>
              <a:defRPr/>
            </a:lvl1pPr>
          </a:lstStyle>
          <a:p>
            <a:fld id="{A7E3057F-E285-4A41-972B-4D2ADF7B0716}"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IQ"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IQ" smtClean="0"/>
              <a:t>انقر فوق الرمز لإضافة صورة</a:t>
            </a:r>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IQ" smtClean="0"/>
              <a:t>انقر لتحرير أنماط النص الرئيسي</a:t>
            </a:r>
          </a:p>
        </p:txBody>
      </p:sp>
      <p:sp>
        <p:nvSpPr>
          <p:cNvPr id="5" name="عنصر نائب للتاريخ 4"/>
          <p:cNvSpPr>
            <a:spLocks noGrp="1"/>
          </p:cNvSpPr>
          <p:nvPr>
            <p:ph type="dt" sz="half" idx="10"/>
          </p:nvPr>
        </p:nvSpPr>
        <p:spPr/>
        <p:txBody>
          <a:bodyPr/>
          <a:lstStyle>
            <a:lvl1pPr>
              <a:defRPr/>
            </a:lvl1pPr>
          </a:lstStyle>
          <a:p>
            <a:endParaRPr lang="ar-IQ"/>
          </a:p>
        </p:txBody>
      </p:sp>
      <p:sp>
        <p:nvSpPr>
          <p:cNvPr id="6" name="عنصر نائب للتذييل 5"/>
          <p:cNvSpPr>
            <a:spLocks noGrp="1"/>
          </p:cNvSpPr>
          <p:nvPr>
            <p:ph type="ftr" sz="quarter" idx="11"/>
          </p:nvPr>
        </p:nvSpPr>
        <p:spPr/>
        <p:txBody>
          <a:bodyPr/>
          <a:lstStyle>
            <a:lvl1pPr>
              <a:defRPr/>
            </a:lvl1pPr>
          </a:lstStyle>
          <a:p>
            <a:endParaRPr lang="ar-IQ"/>
          </a:p>
        </p:txBody>
      </p:sp>
      <p:sp>
        <p:nvSpPr>
          <p:cNvPr id="7" name="عنصر نائب لرقم الشريحة 6"/>
          <p:cNvSpPr>
            <a:spLocks noGrp="1"/>
          </p:cNvSpPr>
          <p:nvPr>
            <p:ph type="sldNum" sz="quarter" idx="12"/>
          </p:nvPr>
        </p:nvSpPr>
        <p:spPr/>
        <p:txBody>
          <a:bodyPr/>
          <a:lstStyle>
            <a:lvl1pPr>
              <a:defRPr/>
            </a:lvl1pPr>
          </a:lstStyle>
          <a:p>
            <a:fld id="{66423836-364E-468E-ACEF-B3FAFD2617C3}" type="slidenum">
              <a:rPr lang="ar-IQ" smtClean="0"/>
              <a:pPr/>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ar-IQ" smtClean="0"/>
              <a:t>انقر لتحرير نمط العنوان الرئيسي</a:t>
            </a:r>
            <a:endParaRPr lang="ar-IQ"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ar-IQ" smtClean="0"/>
              <a:t>انقر لتحرير أنماط النص الرئيسي</a:t>
            </a:r>
          </a:p>
          <a:p>
            <a:pPr lvl="1"/>
            <a:r>
              <a:rPr lang="ar-IQ" smtClean="0"/>
              <a:t>المستوى الثاني</a:t>
            </a:r>
          </a:p>
          <a:p>
            <a:pPr lvl="2"/>
            <a:r>
              <a:rPr lang="ar-IQ" smtClean="0"/>
              <a:t>المستوى الثالث</a:t>
            </a:r>
          </a:p>
          <a:p>
            <a:pPr lvl="3"/>
            <a:r>
              <a:rPr lang="ar-IQ" smtClean="0"/>
              <a:t>المستوى الرابع</a:t>
            </a:r>
          </a:p>
          <a:p>
            <a:pPr lvl="4"/>
            <a:r>
              <a:rPr lang="ar-IQ" smtClean="0"/>
              <a:t>المستوى الخامس</a:t>
            </a:r>
            <a:endParaRPr lang="ar-IQ" smtClean="0"/>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vl1pPr>
          </a:lstStyle>
          <a:p>
            <a:endParaRPr lang="ar-IQ"/>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vl1pPr>
          </a:lstStyle>
          <a:p>
            <a:endParaRPr lang="ar-IQ"/>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fld id="{1FFADB24-17F7-422A-8EF8-DBAA68FD1856}"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1" eaLnBrk="1" fontAlgn="base" hangingPunct="1">
        <a:spcBef>
          <a:spcPct val="0"/>
        </a:spcBef>
        <a:spcAft>
          <a:spcPct val="0"/>
        </a:spcAft>
        <a:defRPr sz="4400">
          <a:solidFill>
            <a:schemeClr val="tx2"/>
          </a:solidFill>
          <a:latin typeface="+mj-lt"/>
          <a:ea typeface="+mj-ea"/>
          <a:cs typeface="+mj-cs"/>
        </a:defRPr>
      </a:lvl1pPr>
      <a:lvl2pPr algn="ctr" rtl="1" eaLnBrk="1" fontAlgn="base" hangingPunct="1">
        <a:spcBef>
          <a:spcPct val="0"/>
        </a:spcBef>
        <a:spcAft>
          <a:spcPct val="0"/>
        </a:spcAft>
        <a:defRPr sz="4400">
          <a:solidFill>
            <a:schemeClr val="tx2"/>
          </a:solidFill>
          <a:latin typeface="Times New Roman" pitchFamily="18" charset="0"/>
          <a:cs typeface="Arial" pitchFamily="34" charset="0"/>
        </a:defRPr>
      </a:lvl2pPr>
      <a:lvl3pPr algn="ctr" rtl="1" eaLnBrk="1" fontAlgn="base" hangingPunct="1">
        <a:spcBef>
          <a:spcPct val="0"/>
        </a:spcBef>
        <a:spcAft>
          <a:spcPct val="0"/>
        </a:spcAft>
        <a:defRPr sz="4400">
          <a:solidFill>
            <a:schemeClr val="tx2"/>
          </a:solidFill>
          <a:latin typeface="Times New Roman" pitchFamily="18" charset="0"/>
          <a:cs typeface="Arial" pitchFamily="34" charset="0"/>
        </a:defRPr>
      </a:lvl3pPr>
      <a:lvl4pPr algn="ctr" rtl="1" eaLnBrk="1" fontAlgn="base" hangingPunct="1">
        <a:spcBef>
          <a:spcPct val="0"/>
        </a:spcBef>
        <a:spcAft>
          <a:spcPct val="0"/>
        </a:spcAft>
        <a:defRPr sz="4400">
          <a:solidFill>
            <a:schemeClr val="tx2"/>
          </a:solidFill>
          <a:latin typeface="Times New Roman" pitchFamily="18" charset="0"/>
          <a:cs typeface="Arial" pitchFamily="34" charset="0"/>
        </a:defRPr>
      </a:lvl4pPr>
      <a:lvl5pPr algn="ctr" rtl="1" eaLnBrk="1" fontAlgn="base" hangingPunct="1">
        <a:spcBef>
          <a:spcPct val="0"/>
        </a:spcBef>
        <a:spcAft>
          <a:spcPct val="0"/>
        </a:spcAft>
        <a:defRPr sz="4400">
          <a:solidFill>
            <a:schemeClr val="tx2"/>
          </a:solidFill>
          <a:latin typeface="Times New Roman" pitchFamily="18" charset="0"/>
          <a:cs typeface="Arial" pitchFamily="34" charset="0"/>
        </a:defRPr>
      </a:lvl5pPr>
      <a:lvl6pPr marL="457200" algn="ctr" rtl="1" eaLnBrk="1" fontAlgn="base" hangingPunct="1">
        <a:spcBef>
          <a:spcPct val="0"/>
        </a:spcBef>
        <a:spcAft>
          <a:spcPct val="0"/>
        </a:spcAft>
        <a:defRPr sz="4400">
          <a:solidFill>
            <a:schemeClr val="tx2"/>
          </a:solidFill>
          <a:latin typeface="Times New Roman" pitchFamily="18" charset="0"/>
          <a:cs typeface="Arial" pitchFamily="34" charset="0"/>
        </a:defRPr>
      </a:lvl6pPr>
      <a:lvl7pPr marL="914400" algn="ctr" rtl="1" eaLnBrk="1" fontAlgn="base" hangingPunct="1">
        <a:spcBef>
          <a:spcPct val="0"/>
        </a:spcBef>
        <a:spcAft>
          <a:spcPct val="0"/>
        </a:spcAft>
        <a:defRPr sz="4400">
          <a:solidFill>
            <a:schemeClr val="tx2"/>
          </a:solidFill>
          <a:latin typeface="Times New Roman" pitchFamily="18" charset="0"/>
          <a:cs typeface="Arial" pitchFamily="34" charset="0"/>
        </a:defRPr>
      </a:lvl7pPr>
      <a:lvl8pPr marL="1371600" algn="ctr" rtl="1" eaLnBrk="1" fontAlgn="base" hangingPunct="1">
        <a:spcBef>
          <a:spcPct val="0"/>
        </a:spcBef>
        <a:spcAft>
          <a:spcPct val="0"/>
        </a:spcAft>
        <a:defRPr sz="4400">
          <a:solidFill>
            <a:schemeClr val="tx2"/>
          </a:solidFill>
          <a:latin typeface="Times New Roman" pitchFamily="18" charset="0"/>
          <a:cs typeface="Arial" pitchFamily="34" charset="0"/>
        </a:defRPr>
      </a:lvl8pPr>
      <a:lvl9pPr marL="1828800" algn="ctr" rtl="1" eaLnBrk="1" fontAlgn="base" hangingPunct="1">
        <a:spcBef>
          <a:spcPct val="0"/>
        </a:spcBef>
        <a:spcAft>
          <a:spcPct val="0"/>
        </a:spcAft>
        <a:defRPr sz="4400">
          <a:solidFill>
            <a:schemeClr val="tx2"/>
          </a:solidFill>
          <a:latin typeface="Times New Roman" pitchFamily="18" charset="0"/>
          <a:cs typeface="Arial" pitchFamily="34" charset="0"/>
        </a:defRPr>
      </a:lvl9pPr>
    </p:titleStyle>
    <p:bodyStyle>
      <a:lvl1pPr marL="342900" indent="-342900" algn="r" rtl="1" eaLnBrk="1" fontAlgn="base" hangingPunct="1">
        <a:spcBef>
          <a:spcPct val="20000"/>
        </a:spcBef>
        <a:spcAft>
          <a:spcPct val="0"/>
        </a:spcAft>
        <a:buChar char="•"/>
        <a:defRPr sz="3200">
          <a:solidFill>
            <a:schemeClr val="tx1"/>
          </a:solidFill>
          <a:latin typeface="+mn-lt"/>
          <a:ea typeface="+mn-ea"/>
          <a:cs typeface="+mn-cs"/>
        </a:defRPr>
      </a:lvl1pPr>
      <a:lvl2pPr marL="742950" indent="-285750" algn="r" rtl="1" eaLnBrk="1" fontAlgn="base" hangingPunct="1">
        <a:spcBef>
          <a:spcPct val="20000"/>
        </a:spcBef>
        <a:spcAft>
          <a:spcPct val="0"/>
        </a:spcAft>
        <a:buChar char="–"/>
        <a:defRPr sz="2800">
          <a:solidFill>
            <a:schemeClr val="tx1"/>
          </a:solidFill>
          <a:latin typeface="+mn-lt"/>
          <a:cs typeface="+mn-cs"/>
        </a:defRPr>
      </a:lvl2pPr>
      <a:lvl3pPr marL="1143000" indent="-228600" algn="r" rtl="1" eaLnBrk="1" fontAlgn="base" hangingPunct="1">
        <a:spcBef>
          <a:spcPct val="20000"/>
        </a:spcBef>
        <a:spcAft>
          <a:spcPct val="0"/>
        </a:spcAft>
        <a:buChar char="•"/>
        <a:defRPr sz="2400">
          <a:solidFill>
            <a:schemeClr val="tx1"/>
          </a:solidFill>
          <a:latin typeface="+mn-lt"/>
          <a:cs typeface="+mn-cs"/>
        </a:defRPr>
      </a:lvl3pPr>
      <a:lvl4pPr marL="1600200" indent="-228600" algn="r" rtl="1" eaLnBrk="1" fontAlgn="base" hangingPunct="1">
        <a:spcBef>
          <a:spcPct val="20000"/>
        </a:spcBef>
        <a:spcAft>
          <a:spcPct val="0"/>
        </a:spcAft>
        <a:buChar char="–"/>
        <a:defRPr sz="2000">
          <a:solidFill>
            <a:schemeClr val="tx1"/>
          </a:solidFill>
          <a:latin typeface="+mn-lt"/>
          <a:cs typeface="+mn-cs"/>
        </a:defRPr>
      </a:lvl4pPr>
      <a:lvl5pPr marL="2057400" indent="-228600" algn="r" rtl="1" eaLnBrk="1" fontAlgn="base" hangingPunct="1">
        <a:spcBef>
          <a:spcPct val="20000"/>
        </a:spcBef>
        <a:spcAft>
          <a:spcPct val="0"/>
        </a:spcAft>
        <a:buChar char="»"/>
        <a:defRPr sz="2000">
          <a:solidFill>
            <a:schemeClr val="tx1"/>
          </a:solidFill>
          <a:latin typeface="+mn-lt"/>
          <a:cs typeface="+mn-cs"/>
        </a:defRPr>
      </a:lvl5pPr>
      <a:lvl6pPr marL="2514600" indent="-228600" algn="r" rtl="1" eaLnBrk="1" fontAlgn="base" hangingPunct="1">
        <a:spcBef>
          <a:spcPct val="20000"/>
        </a:spcBef>
        <a:spcAft>
          <a:spcPct val="0"/>
        </a:spcAft>
        <a:buChar char="»"/>
        <a:defRPr sz="2000">
          <a:solidFill>
            <a:schemeClr val="tx1"/>
          </a:solidFill>
          <a:latin typeface="+mn-lt"/>
          <a:cs typeface="+mn-cs"/>
        </a:defRPr>
      </a:lvl6pPr>
      <a:lvl7pPr marL="2971800" indent="-228600" algn="r" rtl="1" eaLnBrk="1" fontAlgn="base" hangingPunct="1">
        <a:spcBef>
          <a:spcPct val="20000"/>
        </a:spcBef>
        <a:spcAft>
          <a:spcPct val="0"/>
        </a:spcAft>
        <a:buChar char="»"/>
        <a:defRPr sz="2000">
          <a:solidFill>
            <a:schemeClr val="tx1"/>
          </a:solidFill>
          <a:latin typeface="+mn-lt"/>
          <a:cs typeface="+mn-cs"/>
        </a:defRPr>
      </a:lvl7pPr>
      <a:lvl8pPr marL="3429000" indent="-228600" algn="r" rtl="1" eaLnBrk="1" fontAlgn="base" hangingPunct="1">
        <a:spcBef>
          <a:spcPct val="20000"/>
        </a:spcBef>
        <a:spcAft>
          <a:spcPct val="0"/>
        </a:spcAft>
        <a:buChar char="»"/>
        <a:defRPr sz="2000">
          <a:solidFill>
            <a:schemeClr val="tx1"/>
          </a:solidFill>
          <a:latin typeface="+mn-lt"/>
          <a:cs typeface="+mn-cs"/>
        </a:defRPr>
      </a:lvl8pPr>
      <a:lvl9pPr marL="3886200" indent="-228600" algn="r" rtl="1" eaLnBrk="1" fontAlgn="base" hangingPunct="1">
        <a:spcBef>
          <a:spcPct val="20000"/>
        </a:spcBef>
        <a:spcAft>
          <a:spcPct val="0"/>
        </a:spcAft>
        <a:buChar char="»"/>
        <a:defRPr sz="2000">
          <a:solidFill>
            <a:schemeClr val="tx1"/>
          </a:solidFill>
          <a:latin typeface="+mn-lt"/>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5" Type="http://schemas.openxmlformats.org/officeDocument/2006/relationships/image" Target="../media/image9.jpeg"/><Relationship Id="rId4" Type="http://schemas.openxmlformats.org/officeDocument/2006/relationships/image" Target="../media/image8.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عنوان 3"/>
          <p:cNvSpPr>
            <a:spLocks noGrp="1"/>
          </p:cNvSpPr>
          <p:nvPr>
            <p:ph type="ctrTitle"/>
          </p:nvPr>
        </p:nvSpPr>
        <p:spPr/>
        <p:style>
          <a:lnRef idx="2">
            <a:schemeClr val="accent2"/>
          </a:lnRef>
          <a:fillRef idx="1">
            <a:schemeClr val="lt1"/>
          </a:fillRef>
          <a:effectRef idx="0">
            <a:schemeClr val="accent2"/>
          </a:effectRef>
          <a:fontRef idx="minor">
            <a:schemeClr val="dk1"/>
          </a:fontRef>
        </p:style>
        <p:txBody>
          <a:bodyPr/>
          <a:lstStyle/>
          <a:p>
            <a:r>
              <a:rPr lang="ar-IQ" sz="4800" dirty="0" smtClean="0">
                <a:effectLst>
                  <a:outerShdw blurRad="38100" dist="38100" dir="2700000" algn="tl">
                    <a:srgbClr val="000000">
                      <a:alpha val="43137"/>
                    </a:srgbClr>
                  </a:outerShdw>
                </a:effectLst>
              </a:rPr>
              <a:t>درس الرياضة </a:t>
            </a:r>
            <a:br>
              <a:rPr lang="ar-IQ" sz="4800" dirty="0" smtClean="0">
                <a:effectLst>
                  <a:outerShdw blurRad="38100" dist="38100" dir="2700000" algn="tl">
                    <a:srgbClr val="000000">
                      <a:alpha val="43137"/>
                    </a:srgbClr>
                  </a:outerShdw>
                </a:effectLst>
              </a:rPr>
            </a:br>
            <a:r>
              <a:rPr lang="ar-IQ" sz="4800" dirty="0" smtClean="0">
                <a:solidFill>
                  <a:srgbClr val="FF0000"/>
                </a:solidFill>
                <a:effectLst>
                  <a:outerShdw blurRad="38100" dist="38100" dir="2700000" algn="tl">
                    <a:srgbClr val="000000">
                      <a:alpha val="43137"/>
                    </a:srgbClr>
                  </a:outerShdw>
                </a:effectLst>
                <a:latin typeface="+mn-lt"/>
                <a:ea typeface="+mn-ea"/>
                <a:cs typeface="+mn-cs"/>
              </a:rPr>
              <a:t>المحاضرة الاولى </a:t>
            </a:r>
            <a:endParaRPr lang="ar-IQ" sz="4800" dirty="0">
              <a:effectLst>
                <a:outerShdw blurRad="38100" dist="38100" dir="2700000" algn="tl">
                  <a:srgbClr val="000000">
                    <a:alpha val="43137"/>
                  </a:srgbClr>
                </a:outerShdw>
              </a:effectLst>
            </a:endParaRPr>
          </a:p>
        </p:txBody>
      </p:sp>
      <p:sp>
        <p:nvSpPr>
          <p:cNvPr id="6" name="عنصر نائب للنص 5"/>
          <p:cNvSpPr>
            <a:spLocks noGrp="1"/>
          </p:cNvSpPr>
          <p:nvPr>
            <p:ph type="subTitle" idx="1"/>
          </p:nvPr>
        </p:nvSpPr>
        <p:spPr>
          <a:xfrm>
            <a:off x="1371600" y="3886200"/>
            <a:ext cx="6400800" cy="1054968"/>
          </a:xfrm>
        </p:spPr>
        <p:style>
          <a:lnRef idx="2">
            <a:schemeClr val="accent2"/>
          </a:lnRef>
          <a:fillRef idx="1">
            <a:schemeClr val="lt1"/>
          </a:fillRef>
          <a:effectRef idx="0">
            <a:schemeClr val="accent2"/>
          </a:effectRef>
          <a:fontRef idx="minor">
            <a:schemeClr val="dk1"/>
          </a:fontRef>
        </p:style>
        <p:txBody>
          <a:bodyPr/>
          <a:lstStyle/>
          <a:p>
            <a:r>
              <a:rPr lang="ar-IQ" sz="4400" dirty="0" smtClean="0">
                <a:solidFill>
                  <a:srgbClr val="FF0000"/>
                </a:solidFill>
                <a:effectLst>
                  <a:outerShdw blurRad="38100" dist="38100" dir="2700000" algn="tl">
                    <a:srgbClr val="000000">
                      <a:alpha val="43137"/>
                    </a:srgbClr>
                  </a:outerShdw>
                </a:effectLst>
                <a:latin typeface="+mn-lt"/>
                <a:ea typeface="+mn-ea"/>
                <a:cs typeface="+mn-cs"/>
              </a:rPr>
              <a:t>وحدة النشاطات الطلابية الرياضية </a:t>
            </a:r>
            <a:endParaRPr lang="ar-IQ" sz="4400" dirty="0">
              <a:solidFill>
                <a:srgbClr val="FF0000"/>
              </a:solidFill>
              <a:effectLst>
                <a:outerShdw blurRad="38100" dist="38100" dir="2700000" algn="tl">
                  <a:srgbClr val="000000">
                    <a:alpha val="43137"/>
                  </a:srgbClr>
                </a:outerShdw>
              </a:effectLst>
            </a:endParaRPr>
          </a:p>
        </p:txBody>
      </p:sp>
      <p:pic>
        <p:nvPicPr>
          <p:cNvPr id="7" name="عنصر نائب للمحتوى 6" descr="ggggg.jpg"/>
          <p:cNvPicPr>
            <a:picLocks noGrp="1" noChangeAspect="1"/>
          </p:cNvPicPr>
          <p:nvPr>
            <p:ph idx="4294967295"/>
          </p:nvPr>
        </p:nvPicPr>
        <p:blipFill>
          <a:blip r:embed="rId3" cstate="print"/>
          <a:stretch>
            <a:fillRect/>
          </a:stretch>
        </p:blipFill>
        <p:spPr>
          <a:xfrm>
            <a:off x="395536" y="404664"/>
            <a:ext cx="8015287" cy="1393825"/>
          </a:xfrm>
        </p:spPr>
        <p:style>
          <a:lnRef idx="3">
            <a:schemeClr val="lt1"/>
          </a:lnRef>
          <a:fillRef idx="1">
            <a:schemeClr val="accent2"/>
          </a:fillRef>
          <a:effectRef idx="1">
            <a:schemeClr val="accent2"/>
          </a:effectRef>
          <a:fontRef idx="minor">
            <a:schemeClr val="lt1"/>
          </a:fontRef>
        </p:style>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a:xfrm>
            <a:off x="685800" y="404664"/>
            <a:ext cx="7772400" cy="1080120"/>
          </a:xfrm>
        </p:spPr>
        <p:style>
          <a:lnRef idx="1">
            <a:schemeClr val="accent1"/>
          </a:lnRef>
          <a:fillRef idx="2">
            <a:schemeClr val="accent1"/>
          </a:fillRef>
          <a:effectRef idx="1">
            <a:schemeClr val="accent1"/>
          </a:effectRef>
          <a:fontRef idx="minor">
            <a:schemeClr val="dk1"/>
          </a:fontRef>
        </p:style>
        <p:txBody>
          <a:bodyPr/>
          <a:lstStyle/>
          <a:p>
            <a:r>
              <a:rPr lang="ar-IQ" dirty="0" smtClean="0"/>
              <a:t>          </a:t>
            </a:r>
            <a:r>
              <a:rPr lang="ar-SA" dirty="0" smtClean="0">
                <a:effectLst>
                  <a:outerShdw blurRad="38100" dist="38100" dir="2700000" algn="tl">
                    <a:srgbClr val="000000">
                      <a:alpha val="43137"/>
                    </a:srgbClr>
                  </a:outerShdw>
                </a:effectLst>
              </a:rPr>
              <a:t>فوائد الرياضة </a:t>
            </a:r>
            <a:r>
              <a:rPr lang="ar-IQ" dirty="0" smtClean="0">
                <a:effectLst>
                  <a:outerShdw blurRad="38100" dist="38100" dir="2700000" algn="tl">
                    <a:srgbClr val="000000">
                      <a:alpha val="43137"/>
                    </a:srgbClr>
                  </a:outerShdw>
                </a:effectLst>
              </a:rPr>
              <a:t>         </a:t>
            </a:r>
            <a:r>
              <a:rPr lang="ar-IQ" sz="2400" b="0" dirty="0" smtClean="0">
                <a:solidFill>
                  <a:schemeClr val="accent1">
                    <a:lumMod val="50000"/>
                  </a:schemeClr>
                </a:solidFill>
                <a:effectLst>
                  <a:outerShdw blurRad="38100" dist="38100" dir="2700000" algn="tl">
                    <a:srgbClr val="000000">
                      <a:alpha val="43137"/>
                    </a:srgbClr>
                  </a:outerShdw>
                </a:effectLst>
              </a:rPr>
              <a:t>المحاضرة الاولى</a:t>
            </a:r>
            <a:r>
              <a:rPr lang="ar-IQ" dirty="0" smtClean="0"/>
              <a:t/>
            </a:r>
            <a:br>
              <a:rPr lang="ar-IQ" dirty="0" smtClean="0"/>
            </a:br>
            <a:r>
              <a:rPr lang="ar-SA" sz="3600" dirty="0" smtClean="0"/>
              <a:t>والأثر الصحي للرياضة على أجهزة الجسم الداخلية</a:t>
            </a:r>
            <a:endParaRPr lang="ar-IQ" sz="3600" dirty="0"/>
          </a:p>
        </p:txBody>
      </p:sp>
      <p:sp>
        <p:nvSpPr>
          <p:cNvPr id="5" name="عنصر نائب للمحتوى 4"/>
          <p:cNvSpPr>
            <a:spLocks noGrp="1"/>
          </p:cNvSpPr>
          <p:nvPr>
            <p:ph idx="1"/>
          </p:nvPr>
        </p:nvSpPr>
        <p:spPr>
          <a:xfrm>
            <a:off x="685800" y="1700808"/>
            <a:ext cx="7772400" cy="4680520"/>
          </a:xfrm>
        </p:spPr>
        <p:style>
          <a:lnRef idx="1">
            <a:schemeClr val="accent1"/>
          </a:lnRef>
          <a:fillRef idx="2">
            <a:schemeClr val="accent1"/>
          </a:fillRef>
          <a:effectRef idx="1">
            <a:schemeClr val="accent1"/>
          </a:effectRef>
          <a:fontRef idx="minor">
            <a:schemeClr val="dk1"/>
          </a:fontRef>
        </p:style>
        <p:txBody>
          <a:bodyPr/>
          <a:lstStyle/>
          <a:p>
            <a:pPr marL="457200" indent="-457200">
              <a:buFont typeface="+mj-lt"/>
              <a:buAutoNum type="arabicParenR" startAt="3"/>
            </a:pPr>
            <a:r>
              <a:rPr lang="ar-SA" sz="2000" b="1" dirty="0">
                <a:solidFill>
                  <a:schemeClr val="dk1"/>
                </a:solidFill>
                <a:latin typeface="+mn-lt"/>
                <a:ea typeface="+mn-ea"/>
                <a:cs typeface="+mn-cs"/>
              </a:rPr>
              <a:t>أثر الرياضة على الجهاز الهضمي للفرد</a:t>
            </a:r>
            <a:endParaRPr lang="en-US" sz="2000" dirty="0">
              <a:solidFill>
                <a:schemeClr val="dk1"/>
              </a:solidFill>
              <a:latin typeface="+mn-lt"/>
              <a:ea typeface="+mn-ea"/>
              <a:cs typeface="+mn-cs"/>
            </a:endParaRPr>
          </a:p>
          <a:p>
            <a:r>
              <a:rPr lang="ar-SA" sz="2000" dirty="0">
                <a:solidFill>
                  <a:schemeClr val="dk1"/>
                </a:solidFill>
                <a:latin typeface="+mn-lt"/>
                <a:ea typeface="+mn-ea"/>
                <a:cs typeface="+mn-cs"/>
              </a:rPr>
              <a:t>تساهم ممارسة الرياضة في تحسين كفاءة الجهاز الهضمي وزيادة معدلات </a:t>
            </a:r>
            <a:r>
              <a:rPr lang="ar-SA" sz="2000" dirty="0" err="1">
                <a:solidFill>
                  <a:schemeClr val="dk1"/>
                </a:solidFill>
                <a:latin typeface="+mn-lt"/>
                <a:ea typeface="+mn-ea"/>
                <a:cs typeface="+mn-cs"/>
              </a:rPr>
              <a:t>الأيض</a:t>
            </a:r>
            <a:r>
              <a:rPr lang="ar-SA" sz="2000" dirty="0">
                <a:solidFill>
                  <a:schemeClr val="dk1"/>
                </a:solidFill>
                <a:latin typeface="+mn-lt"/>
                <a:ea typeface="+mn-ea"/>
                <a:cs typeface="+mn-cs"/>
              </a:rPr>
              <a:t> وحرق الدهون داخل الجسم فالرياضة تساعد على</a:t>
            </a:r>
            <a:r>
              <a:rPr lang="en-US" sz="2000" dirty="0">
                <a:solidFill>
                  <a:schemeClr val="dk1"/>
                </a:solidFill>
                <a:latin typeface="+mn-lt"/>
                <a:ea typeface="+mn-ea"/>
                <a:cs typeface="+mn-cs"/>
              </a:rPr>
              <a:t>:</a:t>
            </a:r>
          </a:p>
          <a:p>
            <a:pPr lvl="0"/>
            <a:r>
              <a:rPr lang="ar-SA" sz="2000" dirty="0">
                <a:solidFill>
                  <a:schemeClr val="dk1"/>
                </a:solidFill>
                <a:latin typeface="+mn-lt"/>
                <a:ea typeface="+mn-ea"/>
                <a:cs typeface="+mn-cs"/>
              </a:rPr>
              <a:t>زيادة كفاءة المعدة والأمعاء في أداء وظائفها من هضم الطعام</a:t>
            </a:r>
            <a:r>
              <a:rPr lang="en-US" sz="2000" dirty="0">
                <a:solidFill>
                  <a:schemeClr val="dk1"/>
                </a:solidFill>
                <a:latin typeface="+mn-lt"/>
                <a:ea typeface="+mn-ea"/>
                <a:cs typeface="+mn-cs"/>
              </a:rPr>
              <a:t>.</a:t>
            </a:r>
          </a:p>
          <a:p>
            <a:pPr lvl="0"/>
            <a:r>
              <a:rPr lang="ar-SA" sz="2000" dirty="0">
                <a:solidFill>
                  <a:schemeClr val="dk1"/>
                </a:solidFill>
                <a:latin typeface="+mn-lt"/>
                <a:ea typeface="+mn-ea"/>
                <a:cs typeface="+mn-cs"/>
              </a:rPr>
              <a:t>زيادة كفاءة الغدد الهضمية والحركة </a:t>
            </a:r>
            <a:r>
              <a:rPr lang="ar-SA" sz="2000" dirty="0" err="1">
                <a:solidFill>
                  <a:schemeClr val="dk1"/>
                </a:solidFill>
                <a:latin typeface="+mn-lt"/>
                <a:ea typeface="+mn-ea"/>
                <a:cs typeface="+mn-cs"/>
              </a:rPr>
              <a:t>للأمعاء </a:t>
            </a:r>
            <a:r>
              <a:rPr lang="ar-SA" sz="2000" dirty="0">
                <a:solidFill>
                  <a:schemeClr val="dk1"/>
                </a:solidFill>
                <a:latin typeface="+mn-lt"/>
                <a:ea typeface="+mn-ea"/>
                <a:cs typeface="+mn-cs"/>
              </a:rPr>
              <a:t>، وهو ما يساهم في تقليل الوقت الذي يقضيه الطعام في المعدة مما يساعد في تسريع عملية النمو</a:t>
            </a:r>
            <a:r>
              <a:rPr lang="en-US" sz="2000" dirty="0">
                <a:solidFill>
                  <a:schemeClr val="dk1"/>
                </a:solidFill>
                <a:latin typeface="+mn-lt"/>
                <a:ea typeface="+mn-ea"/>
                <a:cs typeface="+mn-cs"/>
              </a:rPr>
              <a:t>.</a:t>
            </a:r>
          </a:p>
          <a:p>
            <a:endParaRPr lang="en-US" sz="2000" dirty="0" smtClean="0">
              <a:solidFill>
                <a:schemeClr val="dk1"/>
              </a:solidFill>
              <a:latin typeface="+mn-lt"/>
              <a:ea typeface="+mn-ea"/>
              <a:cs typeface="+mn-cs"/>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a:xfrm>
            <a:off x="685800" y="404664"/>
            <a:ext cx="7772400" cy="1080120"/>
          </a:xfrm>
        </p:spPr>
        <p:style>
          <a:lnRef idx="1">
            <a:schemeClr val="accent1"/>
          </a:lnRef>
          <a:fillRef idx="2">
            <a:schemeClr val="accent1"/>
          </a:fillRef>
          <a:effectRef idx="1">
            <a:schemeClr val="accent1"/>
          </a:effectRef>
          <a:fontRef idx="minor">
            <a:schemeClr val="dk1"/>
          </a:fontRef>
        </p:style>
        <p:txBody>
          <a:bodyPr/>
          <a:lstStyle/>
          <a:p>
            <a:r>
              <a:rPr lang="ar-IQ" dirty="0" smtClean="0"/>
              <a:t>          </a:t>
            </a:r>
            <a:r>
              <a:rPr lang="ar-SA" dirty="0" smtClean="0">
                <a:effectLst>
                  <a:outerShdw blurRad="38100" dist="38100" dir="2700000" algn="tl">
                    <a:srgbClr val="000000">
                      <a:alpha val="43137"/>
                    </a:srgbClr>
                  </a:outerShdw>
                </a:effectLst>
              </a:rPr>
              <a:t>فوائد الرياضة </a:t>
            </a:r>
            <a:r>
              <a:rPr lang="ar-IQ" dirty="0" smtClean="0">
                <a:effectLst>
                  <a:outerShdw blurRad="38100" dist="38100" dir="2700000" algn="tl">
                    <a:srgbClr val="000000">
                      <a:alpha val="43137"/>
                    </a:srgbClr>
                  </a:outerShdw>
                </a:effectLst>
              </a:rPr>
              <a:t>         </a:t>
            </a:r>
            <a:r>
              <a:rPr lang="ar-IQ" sz="2400" b="0" dirty="0" smtClean="0">
                <a:solidFill>
                  <a:schemeClr val="accent1">
                    <a:lumMod val="50000"/>
                  </a:schemeClr>
                </a:solidFill>
                <a:effectLst>
                  <a:outerShdw blurRad="38100" dist="38100" dir="2700000" algn="tl">
                    <a:srgbClr val="000000">
                      <a:alpha val="43137"/>
                    </a:srgbClr>
                  </a:outerShdw>
                </a:effectLst>
              </a:rPr>
              <a:t>المحاضرة الاولى</a:t>
            </a:r>
            <a:r>
              <a:rPr lang="ar-IQ" dirty="0" smtClean="0"/>
              <a:t/>
            </a:r>
            <a:br>
              <a:rPr lang="ar-IQ" dirty="0" smtClean="0"/>
            </a:br>
            <a:r>
              <a:rPr lang="ar-SA" sz="3600" dirty="0" smtClean="0"/>
              <a:t>والأثر الصحي للرياضة على أجهزة الجسم الداخلية</a:t>
            </a:r>
            <a:endParaRPr lang="ar-IQ" sz="3600" dirty="0"/>
          </a:p>
        </p:txBody>
      </p:sp>
      <p:sp>
        <p:nvSpPr>
          <p:cNvPr id="5" name="عنصر نائب للمحتوى 4"/>
          <p:cNvSpPr>
            <a:spLocks noGrp="1"/>
          </p:cNvSpPr>
          <p:nvPr>
            <p:ph idx="1"/>
          </p:nvPr>
        </p:nvSpPr>
        <p:spPr>
          <a:xfrm>
            <a:off x="685800" y="1700808"/>
            <a:ext cx="7772400" cy="4680520"/>
          </a:xfrm>
        </p:spPr>
        <p:style>
          <a:lnRef idx="1">
            <a:schemeClr val="accent1"/>
          </a:lnRef>
          <a:fillRef idx="2">
            <a:schemeClr val="accent1"/>
          </a:fillRef>
          <a:effectRef idx="1">
            <a:schemeClr val="accent1"/>
          </a:effectRef>
          <a:fontRef idx="minor">
            <a:schemeClr val="dk1"/>
          </a:fontRef>
        </p:style>
        <p:txBody>
          <a:bodyPr/>
          <a:lstStyle/>
          <a:p>
            <a:pPr marL="457200" indent="-457200">
              <a:buFont typeface="+mj-lt"/>
              <a:buAutoNum type="arabicParenR" startAt="4"/>
            </a:pPr>
            <a:r>
              <a:rPr lang="ar-SA" sz="2000" b="1" dirty="0" smtClean="0">
                <a:solidFill>
                  <a:schemeClr val="tx1"/>
                </a:solidFill>
                <a:latin typeface="+mn-lt"/>
                <a:ea typeface="+mn-ea"/>
                <a:cs typeface="+mn-cs"/>
              </a:rPr>
              <a:t>أثر الرياضة على الجهاز العصبي للفرد</a:t>
            </a:r>
            <a:endParaRPr lang="en-US" sz="2000" dirty="0" smtClean="0">
              <a:solidFill>
                <a:schemeClr val="tx1"/>
              </a:solidFill>
              <a:latin typeface="+mn-lt"/>
              <a:ea typeface="+mn-ea"/>
              <a:cs typeface="+mn-cs"/>
            </a:endParaRPr>
          </a:p>
          <a:p>
            <a:r>
              <a:rPr lang="ar-SA" sz="2000" dirty="0" smtClean="0">
                <a:solidFill>
                  <a:schemeClr val="tx1"/>
                </a:solidFill>
                <a:latin typeface="+mn-lt"/>
                <a:ea typeface="+mn-ea"/>
                <a:cs typeface="+mn-cs"/>
              </a:rPr>
              <a:t>تساهم في:</a:t>
            </a:r>
            <a:endParaRPr lang="en-US" sz="2000" dirty="0" smtClean="0">
              <a:solidFill>
                <a:schemeClr val="tx1"/>
              </a:solidFill>
              <a:latin typeface="+mn-lt"/>
              <a:ea typeface="+mn-ea"/>
              <a:cs typeface="+mn-cs"/>
            </a:endParaRPr>
          </a:p>
          <a:p>
            <a:pPr lvl="0"/>
            <a:r>
              <a:rPr lang="ar-SA" sz="2000" dirty="0" smtClean="0">
                <a:solidFill>
                  <a:schemeClr val="tx1"/>
                </a:solidFill>
                <a:latin typeface="+mn-lt"/>
                <a:ea typeface="+mn-ea"/>
                <a:cs typeface="+mn-cs"/>
              </a:rPr>
              <a:t>تحسين عمل</a:t>
            </a:r>
            <a:r>
              <a:rPr lang="en-US" sz="2000" dirty="0" smtClean="0">
                <a:solidFill>
                  <a:schemeClr val="tx1"/>
                </a:solidFill>
                <a:latin typeface="+mn-lt"/>
                <a:ea typeface="+mn-ea"/>
                <a:cs typeface="+mn-cs"/>
              </a:rPr>
              <a:t> </a:t>
            </a:r>
            <a:r>
              <a:rPr lang="ar-IQ" sz="2000" dirty="0" smtClean="0">
                <a:solidFill>
                  <a:schemeClr val="tx1"/>
                </a:solidFill>
                <a:latin typeface="+mn-lt"/>
                <a:ea typeface="+mn-ea"/>
                <a:cs typeface="+mn-cs"/>
              </a:rPr>
              <a:t>الاعصاب</a:t>
            </a:r>
            <a:r>
              <a:rPr lang="en-US" sz="2000" dirty="0" smtClean="0">
                <a:solidFill>
                  <a:schemeClr val="tx1"/>
                </a:solidFill>
                <a:latin typeface="+mn-lt"/>
                <a:ea typeface="+mn-ea"/>
                <a:cs typeface="+mn-cs"/>
              </a:rPr>
              <a:t> </a:t>
            </a:r>
            <a:r>
              <a:rPr lang="ar-SA" sz="2000" dirty="0" smtClean="0">
                <a:solidFill>
                  <a:schemeClr val="tx1"/>
                </a:solidFill>
                <a:latin typeface="+mn-lt"/>
                <a:ea typeface="+mn-ea"/>
                <a:cs typeface="+mn-cs"/>
              </a:rPr>
              <a:t>والتقليل من الشعور بالتوتر والضغط العصبي</a:t>
            </a:r>
            <a:r>
              <a:rPr lang="en-US" sz="2000" dirty="0" smtClean="0">
                <a:solidFill>
                  <a:schemeClr val="tx1"/>
                </a:solidFill>
                <a:latin typeface="+mn-lt"/>
                <a:ea typeface="+mn-ea"/>
                <a:cs typeface="+mn-cs"/>
              </a:rPr>
              <a:t>.</a:t>
            </a:r>
          </a:p>
          <a:p>
            <a:pPr lvl="0"/>
            <a:r>
              <a:rPr lang="ar-SA" sz="2000" dirty="0" smtClean="0">
                <a:solidFill>
                  <a:schemeClr val="tx1"/>
                </a:solidFill>
                <a:latin typeface="+mn-lt"/>
                <a:ea typeface="+mn-ea"/>
                <a:cs typeface="+mn-cs"/>
              </a:rPr>
              <a:t>زيادة الإحساس الحركي للفرد وزيادة سرعة الاستجابة الحركية للفرد</a:t>
            </a:r>
            <a:r>
              <a:rPr lang="en-US" sz="2000" dirty="0" smtClean="0">
                <a:solidFill>
                  <a:schemeClr val="tx1"/>
                </a:solidFill>
                <a:latin typeface="+mn-lt"/>
                <a:ea typeface="+mn-ea"/>
                <a:cs typeface="+mn-cs"/>
              </a:rPr>
              <a:t>.</a:t>
            </a:r>
          </a:p>
          <a:p>
            <a:pPr lvl="0"/>
            <a:r>
              <a:rPr lang="ar-SA" sz="2000" dirty="0" smtClean="0">
                <a:solidFill>
                  <a:schemeClr val="tx1"/>
                </a:solidFill>
                <a:latin typeface="+mn-lt"/>
                <a:ea typeface="+mn-ea"/>
                <a:cs typeface="+mn-cs"/>
              </a:rPr>
              <a:t>زيادة التوافق بين عملي الجهاز العضلي والعصبي وتحقيق التوافق بينهما مما ينتج عنه في النهاية تحقيق أداء عضلي متكامل</a:t>
            </a:r>
            <a:r>
              <a:rPr lang="en-US" sz="2000" dirty="0" smtClean="0">
                <a:solidFill>
                  <a:schemeClr val="tx1"/>
                </a:solidFill>
                <a:latin typeface="+mn-lt"/>
                <a:ea typeface="+mn-ea"/>
                <a:cs typeface="+mn-cs"/>
              </a:rPr>
              <a:t>.</a:t>
            </a:r>
          </a:p>
          <a:p>
            <a:pPr lvl="0"/>
            <a:r>
              <a:rPr lang="ar-SA" sz="2000" dirty="0" smtClean="0">
                <a:solidFill>
                  <a:schemeClr val="tx1"/>
                </a:solidFill>
                <a:latin typeface="+mn-lt"/>
                <a:ea typeface="+mn-ea"/>
                <a:cs typeface="+mn-cs"/>
              </a:rPr>
              <a:t>اكتساب التوافق الحركي الطبيعي</a:t>
            </a:r>
            <a:r>
              <a:rPr lang="en-US" sz="2000" dirty="0" smtClean="0">
                <a:solidFill>
                  <a:schemeClr val="tx1"/>
                </a:solidFill>
                <a:latin typeface="+mn-lt"/>
                <a:ea typeface="+mn-ea"/>
                <a:cs typeface="+mn-cs"/>
              </a:rPr>
              <a:t>.</a:t>
            </a:r>
          </a:p>
          <a:p>
            <a:pPr lvl="0"/>
            <a:r>
              <a:rPr lang="ar-SA" sz="2000" dirty="0" smtClean="0">
                <a:solidFill>
                  <a:schemeClr val="tx1"/>
                </a:solidFill>
                <a:latin typeface="+mn-lt"/>
                <a:ea typeface="+mn-ea"/>
                <a:cs typeface="+mn-cs"/>
              </a:rPr>
              <a:t>تمنع الإصابة بحالات الجهد والإعياء الشديدة وذلك من خلال تحديد المسارات العصبية والتي يستهدفها المكان الذي يقوم عليه عمل التمرين دون </a:t>
            </a:r>
            <a:r>
              <a:rPr lang="ar-SA" sz="2000" dirty="0" err="1" smtClean="0">
                <a:solidFill>
                  <a:schemeClr val="tx1"/>
                </a:solidFill>
                <a:latin typeface="+mn-lt"/>
                <a:ea typeface="+mn-ea"/>
                <a:cs typeface="+mn-cs"/>
              </a:rPr>
              <a:t>غيرها </a:t>
            </a:r>
            <a:r>
              <a:rPr lang="ar-SA" sz="2000" dirty="0" smtClean="0">
                <a:solidFill>
                  <a:schemeClr val="tx1"/>
                </a:solidFill>
                <a:latin typeface="+mn-lt"/>
                <a:ea typeface="+mn-ea"/>
                <a:cs typeface="+mn-cs"/>
              </a:rPr>
              <a:t>، مما يعمل على تحقيق انسيابية في الحركة وزيادة كفاءة عمل العضلات</a:t>
            </a:r>
            <a:endParaRPr lang="en-US" sz="2000" dirty="0" smtClean="0">
              <a:solidFill>
                <a:schemeClr val="tx1"/>
              </a:solidFill>
              <a:latin typeface="+mn-lt"/>
              <a:ea typeface="+mn-ea"/>
              <a:cs typeface="+mn-cs"/>
            </a:endParaRPr>
          </a:p>
          <a:p>
            <a:r>
              <a:rPr lang="en-US" sz="2000" dirty="0" smtClean="0">
                <a:solidFill>
                  <a:schemeClr val="dk1"/>
                </a:solidFill>
                <a:latin typeface="+mn-lt"/>
                <a:ea typeface="+mn-ea"/>
                <a:cs typeface="+mn-cs"/>
              </a:rPr>
              <a:t> </a:t>
            </a:r>
          </a:p>
          <a:p>
            <a:endParaRPr lang="en-US" sz="2000" dirty="0" smtClean="0">
              <a:solidFill>
                <a:schemeClr val="dk1"/>
              </a:solidFill>
              <a:latin typeface="+mn-lt"/>
              <a:ea typeface="+mn-ea"/>
              <a:cs typeface="+mn-cs"/>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a:xfrm>
            <a:off x="685800" y="404664"/>
            <a:ext cx="7772400" cy="1080120"/>
          </a:xfrm>
        </p:spPr>
        <p:style>
          <a:lnRef idx="1">
            <a:schemeClr val="accent1"/>
          </a:lnRef>
          <a:fillRef idx="2">
            <a:schemeClr val="accent1"/>
          </a:fillRef>
          <a:effectRef idx="1">
            <a:schemeClr val="accent1"/>
          </a:effectRef>
          <a:fontRef idx="minor">
            <a:schemeClr val="dk1"/>
          </a:fontRef>
        </p:style>
        <p:txBody>
          <a:bodyPr/>
          <a:lstStyle/>
          <a:p>
            <a:r>
              <a:rPr lang="ar-IQ" dirty="0" smtClean="0"/>
              <a:t>          </a:t>
            </a:r>
            <a:r>
              <a:rPr lang="ar-SA" dirty="0" smtClean="0">
                <a:effectLst>
                  <a:outerShdw blurRad="38100" dist="38100" dir="2700000" algn="tl">
                    <a:srgbClr val="000000">
                      <a:alpha val="43137"/>
                    </a:srgbClr>
                  </a:outerShdw>
                </a:effectLst>
              </a:rPr>
              <a:t>فوائد الرياضة </a:t>
            </a:r>
            <a:r>
              <a:rPr lang="ar-IQ" dirty="0" smtClean="0">
                <a:effectLst>
                  <a:outerShdw blurRad="38100" dist="38100" dir="2700000" algn="tl">
                    <a:srgbClr val="000000">
                      <a:alpha val="43137"/>
                    </a:srgbClr>
                  </a:outerShdw>
                </a:effectLst>
              </a:rPr>
              <a:t>         </a:t>
            </a:r>
            <a:r>
              <a:rPr lang="ar-IQ" sz="2400" b="0" dirty="0" smtClean="0">
                <a:solidFill>
                  <a:schemeClr val="accent1">
                    <a:lumMod val="50000"/>
                  </a:schemeClr>
                </a:solidFill>
                <a:effectLst>
                  <a:outerShdw blurRad="38100" dist="38100" dir="2700000" algn="tl">
                    <a:srgbClr val="000000">
                      <a:alpha val="43137"/>
                    </a:srgbClr>
                  </a:outerShdw>
                </a:effectLst>
              </a:rPr>
              <a:t>المحاضرة الاولى</a:t>
            </a:r>
            <a:r>
              <a:rPr lang="ar-IQ" dirty="0" smtClean="0"/>
              <a:t/>
            </a:r>
            <a:br>
              <a:rPr lang="ar-IQ" dirty="0" smtClean="0"/>
            </a:br>
            <a:r>
              <a:rPr lang="ar-SA" sz="3600" dirty="0" smtClean="0"/>
              <a:t>والأثر الصحي للرياضة على أجهزة الجسم الداخلية</a:t>
            </a:r>
            <a:endParaRPr lang="ar-IQ" sz="3600" dirty="0"/>
          </a:p>
        </p:txBody>
      </p:sp>
      <p:sp>
        <p:nvSpPr>
          <p:cNvPr id="5" name="عنصر نائب للمحتوى 4"/>
          <p:cNvSpPr>
            <a:spLocks noGrp="1"/>
          </p:cNvSpPr>
          <p:nvPr>
            <p:ph idx="1"/>
          </p:nvPr>
        </p:nvSpPr>
        <p:spPr>
          <a:xfrm>
            <a:off x="685800" y="1700808"/>
            <a:ext cx="7772400" cy="4680520"/>
          </a:xfrm>
        </p:spPr>
        <p:style>
          <a:lnRef idx="1">
            <a:schemeClr val="accent1"/>
          </a:lnRef>
          <a:fillRef idx="2">
            <a:schemeClr val="accent1"/>
          </a:fillRef>
          <a:effectRef idx="1">
            <a:schemeClr val="accent1"/>
          </a:effectRef>
          <a:fontRef idx="minor">
            <a:schemeClr val="dk1"/>
          </a:fontRef>
        </p:style>
        <p:txBody>
          <a:bodyPr/>
          <a:lstStyle/>
          <a:p>
            <a:pPr marL="457200" indent="-457200">
              <a:buFont typeface="+mj-lt"/>
              <a:buAutoNum type="arabicParenR" startAt="5"/>
            </a:pPr>
            <a:r>
              <a:rPr lang="ar-SA" sz="2000" b="1" dirty="0">
                <a:solidFill>
                  <a:schemeClr val="dk1"/>
                </a:solidFill>
                <a:latin typeface="+mn-lt"/>
                <a:ea typeface="+mn-ea"/>
                <a:cs typeface="+mn-cs"/>
              </a:rPr>
              <a:t>الأثر الصحي للرياضة على الجهاز الدوري</a:t>
            </a:r>
            <a:endParaRPr lang="en-US" sz="2000" dirty="0">
              <a:solidFill>
                <a:schemeClr val="dk1"/>
              </a:solidFill>
              <a:latin typeface="+mn-lt"/>
              <a:ea typeface="+mn-ea"/>
              <a:cs typeface="+mn-cs"/>
            </a:endParaRPr>
          </a:p>
          <a:p>
            <a:pPr lvl="0"/>
            <a:r>
              <a:rPr lang="ar-SA" sz="2000" dirty="0">
                <a:solidFill>
                  <a:schemeClr val="dk1"/>
                </a:solidFill>
                <a:latin typeface="+mn-lt"/>
                <a:ea typeface="+mn-ea"/>
                <a:cs typeface="+mn-cs"/>
              </a:rPr>
              <a:t>تجديد وتعويض كريات الدم الحمراء والتي تتلف عند ممارسة النشاط والمجهود الدني.</a:t>
            </a:r>
            <a:endParaRPr lang="en-US" sz="2000" dirty="0">
              <a:solidFill>
                <a:schemeClr val="dk1"/>
              </a:solidFill>
              <a:latin typeface="+mn-lt"/>
              <a:ea typeface="+mn-ea"/>
              <a:cs typeface="+mn-cs"/>
            </a:endParaRPr>
          </a:p>
          <a:p>
            <a:pPr lvl="0"/>
            <a:r>
              <a:rPr lang="ar-SA" sz="2000" dirty="0">
                <a:solidFill>
                  <a:schemeClr val="dk1"/>
                </a:solidFill>
                <a:latin typeface="+mn-lt"/>
                <a:ea typeface="+mn-ea"/>
                <a:cs typeface="+mn-cs"/>
              </a:rPr>
              <a:t>السماح للجسم بأداء مجهود بدني لفترة أطول وذلك من خلال زيادة تركيز حمض </a:t>
            </a:r>
            <a:r>
              <a:rPr lang="ar-SA" sz="2000" dirty="0" err="1">
                <a:solidFill>
                  <a:schemeClr val="dk1"/>
                </a:solidFill>
                <a:latin typeface="+mn-lt"/>
                <a:ea typeface="+mn-ea"/>
                <a:cs typeface="+mn-cs"/>
              </a:rPr>
              <a:t>اللكتيك</a:t>
            </a:r>
            <a:r>
              <a:rPr lang="ar-SA" sz="2000" dirty="0">
                <a:solidFill>
                  <a:schemeClr val="dk1"/>
                </a:solidFill>
                <a:latin typeface="+mn-lt"/>
                <a:ea typeface="+mn-ea"/>
                <a:cs typeface="+mn-cs"/>
              </a:rPr>
              <a:t> في الجسم في فترة أبطء من الفترة المعتادة.</a:t>
            </a:r>
            <a:endParaRPr lang="en-US" sz="2000" dirty="0">
              <a:solidFill>
                <a:schemeClr val="dk1"/>
              </a:solidFill>
              <a:latin typeface="+mn-lt"/>
              <a:ea typeface="+mn-ea"/>
              <a:cs typeface="+mn-cs"/>
            </a:endParaRPr>
          </a:p>
          <a:p>
            <a:pPr lvl="0"/>
            <a:r>
              <a:rPr lang="ar-SA" sz="2000" dirty="0">
                <a:solidFill>
                  <a:schemeClr val="dk1"/>
                </a:solidFill>
                <a:latin typeface="+mn-lt"/>
                <a:ea typeface="+mn-ea"/>
                <a:cs typeface="+mn-cs"/>
              </a:rPr>
              <a:t>تساهم الرياضة في عودة الجهاز الدوري لطبيعته المعتادة بصورة بعد أداء المجهود البدني بصورة أسرع عند الممارسين لها عند مقارنتهم بغير الممارسين.</a:t>
            </a:r>
            <a:endParaRPr lang="en-US" sz="2000" dirty="0">
              <a:solidFill>
                <a:schemeClr val="dk1"/>
              </a:solidFill>
              <a:latin typeface="+mn-lt"/>
              <a:ea typeface="+mn-ea"/>
              <a:cs typeface="+mn-cs"/>
            </a:endParaRPr>
          </a:p>
          <a:p>
            <a:pPr lvl="0"/>
            <a:r>
              <a:rPr lang="ar-SA" sz="2000" dirty="0">
                <a:solidFill>
                  <a:schemeClr val="dk1"/>
                </a:solidFill>
                <a:latin typeface="+mn-lt"/>
                <a:ea typeface="+mn-ea"/>
                <a:cs typeface="+mn-cs"/>
              </a:rPr>
              <a:t>تقلل خطر الاحتمال بالإصابة بأمراض القلب والدورة </a:t>
            </a:r>
            <a:r>
              <a:rPr lang="ar-SA" sz="2000" dirty="0" err="1">
                <a:solidFill>
                  <a:schemeClr val="dk1"/>
                </a:solidFill>
                <a:latin typeface="+mn-lt"/>
                <a:ea typeface="+mn-ea"/>
                <a:cs typeface="+mn-cs"/>
              </a:rPr>
              <a:t>الدموية </a:t>
            </a:r>
            <a:r>
              <a:rPr lang="ar-SA" sz="2000" dirty="0">
                <a:solidFill>
                  <a:schemeClr val="dk1"/>
                </a:solidFill>
                <a:latin typeface="+mn-lt"/>
                <a:ea typeface="+mn-ea"/>
                <a:cs typeface="+mn-cs"/>
              </a:rPr>
              <a:t>، فالرياضة تحسن عمل الشرايين القلبية ووقايتها من الأمراض والجلطات.</a:t>
            </a:r>
            <a:endParaRPr lang="en-US" sz="2000" dirty="0">
              <a:solidFill>
                <a:schemeClr val="dk1"/>
              </a:solidFill>
              <a:latin typeface="+mn-lt"/>
              <a:ea typeface="+mn-ea"/>
              <a:cs typeface="+mn-cs"/>
            </a:endParaRPr>
          </a:p>
          <a:p>
            <a:pPr lvl="0"/>
            <a:r>
              <a:rPr lang="ar-SA" sz="2000" dirty="0">
                <a:solidFill>
                  <a:schemeClr val="dk1"/>
                </a:solidFill>
                <a:latin typeface="+mn-lt"/>
                <a:ea typeface="+mn-ea"/>
                <a:cs typeface="+mn-cs"/>
              </a:rPr>
              <a:t>علاج ارتفاع ضغط </a:t>
            </a:r>
            <a:r>
              <a:rPr lang="ar-SA" sz="2000" dirty="0" err="1">
                <a:solidFill>
                  <a:schemeClr val="dk1"/>
                </a:solidFill>
                <a:latin typeface="+mn-lt"/>
                <a:ea typeface="+mn-ea"/>
                <a:cs typeface="+mn-cs"/>
              </a:rPr>
              <a:t>الدم </a:t>
            </a:r>
            <a:r>
              <a:rPr lang="ar-SA" sz="2000" dirty="0">
                <a:solidFill>
                  <a:schemeClr val="dk1"/>
                </a:solidFill>
                <a:latin typeface="+mn-lt"/>
                <a:ea typeface="+mn-ea"/>
                <a:cs typeface="+mn-cs"/>
              </a:rPr>
              <a:t>، فالضغط لدى الممارسين للرياضة يكون في صورة طبيعية بشكل أكبر من غير الممارسين</a:t>
            </a:r>
            <a:r>
              <a:rPr lang="ar-SA" sz="2000" dirty="0" smtClean="0">
                <a:solidFill>
                  <a:schemeClr val="dk1"/>
                </a:solidFill>
                <a:latin typeface="+mn-lt"/>
                <a:ea typeface="+mn-ea"/>
                <a:cs typeface="+mn-cs"/>
              </a:rPr>
              <a:t>.</a:t>
            </a:r>
            <a:endParaRPr lang="en-US" sz="2000" dirty="0" smtClean="0">
              <a:solidFill>
                <a:schemeClr val="dk1"/>
              </a:solidFill>
              <a:latin typeface="+mn-lt"/>
              <a:ea typeface="+mn-ea"/>
              <a:cs typeface="+mn-cs"/>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a:xfrm>
            <a:off x="685800" y="404664"/>
            <a:ext cx="7772400" cy="1080120"/>
          </a:xfrm>
        </p:spPr>
        <p:style>
          <a:lnRef idx="1">
            <a:schemeClr val="accent1"/>
          </a:lnRef>
          <a:fillRef idx="2">
            <a:schemeClr val="accent1"/>
          </a:fillRef>
          <a:effectRef idx="1">
            <a:schemeClr val="accent1"/>
          </a:effectRef>
          <a:fontRef idx="minor">
            <a:schemeClr val="dk1"/>
          </a:fontRef>
        </p:style>
        <p:txBody>
          <a:bodyPr/>
          <a:lstStyle/>
          <a:p>
            <a:r>
              <a:rPr lang="ar-IQ" dirty="0" smtClean="0"/>
              <a:t>          </a:t>
            </a:r>
            <a:r>
              <a:rPr lang="ar-SA" dirty="0" smtClean="0">
                <a:effectLst>
                  <a:outerShdw blurRad="38100" dist="38100" dir="2700000" algn="tl">
                    <a:srgbClr val="000000">
                      <a:alpha val="43137"/>
                    </a:srgbClr>
                  </a:outerShdw>
                </a:effectLst>
              </a:rPr>
              <a:t>فوائد الرياضة </a:t>
            </a:r>
            <a:r>
              <a:rPr lang="ar-IQ" dirty="0" smtClean="0">
                <a:effectLst>
                  <a:outerShdw blurRad="38100" dist="38100" dir="2700000" algn="tl">
                    <a:srgbClr val="000000">
                      <a:alpha val="43137"/>
                    </a:srgbClr>
                  </a:outerShdw>
                </a:effectLst>
              </a:rPr>
              <a:t>         </a:t>
            </a:r>
            <a:r>
              <a:rPr lang="ar-IQ" sz="2400" b="0" dirty="0" smtClean="0">
                <a:solidFill>
                  <a:schemeClr val="accent1">
                    <a:lumMod val="50000"/>
                  </a:schemeClr>
                </a:solidFill>
                <a:effectLst>
                  <a:outerShdw blurRad="38100" dist="38100" dir="2700000" algn="tl">
                    <a:srgbClr val="000000">
                      <a:alpha val="43137"/>
                    </a:srgbClr>
                  </a:outerShdw>
                </a:effectLst>
              </a:rPr>
              <a:t>المحاضرة الاولى</a:t>
            </a:r>
            <a:r>
              <a:rPr lang="ar-IQ" dirty="0" smtClean="0"/>
              <a:t/>
            </a:r>
            <a:br>
              <a:rPr lang="ar-IQ" dirty="0" smtClean="0"/>
            </a:br>
            <a:r>
              <a:rPr lang="ar-SA" sz="3600" dirty="0" smtClean="0"/>
              <a:t>والأثر الصحي للرياضة على أجهزة الجسم الداخلية</a:t>
            </a:r>
            <a:endParaRPr lang="ar-IQ" sz="3600" dirty="0"/>
          </a:p>
        </p:txBody>
      </p:sp>
      <p:sp>
        <p:nvSpPr>
          <p:cNvPr id="5" name="عنصر نائب للمحتوى 4"/>
          <p:cNvSpPr>
            <a:spLocks noGrp="1"/>
          </p:cNvSpPr>
          <p:nvPr>
            <p:ph idx="1"/>
          </p:nvPr>
        </p:nvSpPr>
        <p:spPr>
          <a:xfrm>
            <a:off x="685800" y="1700808"/>
            <a:ext cx="7772400" cy="4680520"/>
          </a:xfrm>
        </p:spPr>
        <p:style>
          <a:lnRef idx="1">
            <a:schemeClr val="accent1"/>
          </a:lnRef>
          <a:fillRef idx="2">
            <a:schemeClr val="accent1"/>
          </a:fillRef>
          <a:effectRef idx="1">
            <a:schemeClr val="accent1"/>
          </a:effectRef>
          <a:fontRef idx="minor">
            <a:schemeClr val="dk1"/>
          </a:fontRef>
        </p:style>
        <p:txBody>
          <a:bodyPr/>
          <a:lstStyle/>
          <a:p>
            <a:pPr lvl="0"/>
            <a:endParaRPr lang="en-US" sz="2000" dirty="0" smtClean="0">
              <a:solidFill>
                <a:schemeClr val="dk1"/>
              </a:solidFill>
              <a:latin typeface="+mn-lt"/>
              <a:ea typeface="+mn-ea"/>
              <a:cs typeface="+mn-cs"/>
            </a:endParaRPr>
          </a:p>
          <a:p>
            <a:pPr lvl="0"/>
            <a:r>
              <a:rPr lang="ar-SA" sz="2000" dirty="0" smtClean="0">
                <a:solidFill>
                  <a:schemeClr val="dk1"/>
                </a:solidFill>
                <a:latin typeface="+mn-lt"/>
                <a:ea typeface="+mn-ea"/>
                <a:cs typeface="+mn-cs"/>
              </a:rPr>
              <a:t>تعمل الرياضة والتي تمارس بشكل دوري ومنتظم على زيادة حجم الشرايين والأوعية القلبية مما يساهم في زيادة كمية الدم التي تضخ إلى جميع أجزاء الجسم المختلفة مع الحفاظ على معدل نبضات القلب ثابت عند معدله الطبيعي المعتاد.</a:t>
            </a:r>
            <a:endParaRPr lang="en-US" sz="2000" dirty="0" smtClean="0">
              <a:solidFill>
                <a:schemeClr val="dk1"/>
              </a:solidFill>
              <a:latin typeface="+mn-lt"/>
              <a:ea typeface="+mn-ea"/>
              <a:cs typeface="+mn-cs"/>
            </a:endParaRPr>
          </a:p>
          <a:p>
            <a:pPr lvl="0"/>
            <a:r>
              <a:rPr lang="ar-SA" sz="2000" dirty="0" smtClean="0">
                <a:solidFill>
                  <a:schemeClr val="dk1"/>
                </a:solidFill>
                <a:latin typeface="+mn-lt"/>
                <a:ea typeface="+mn-ea"/>
                <a:cs typeface="+mn-cs"/>
              </a:rPr>
              <a:t>ممارسة الرياضة بانتظام تسمح الرياضيين بأداء المجهود القوي الذي يطلب منهم دون الشعور بالتعب والإجهاد.</a:t>
            </a:r>
            <a:endParaRPr lang="en-US" sz="2000" dirty="0" smtClean="0">
              <a:solidFill>
                <a:schemeClr val="dk1"/>
              </a:solidFill>
              <a:latin typeface="+mn-lt"/>
              <a:ea typeface="+mn-ea"/>
              <a:cs typeface="+mn-cs"/>
            </a:endParaRPr>
          </a:p>
          <a:p>
            <a:pPr lvl="0"/>
            <a:r>
              <a:rPr lang="ar-SA" sz="2000" dirty="0" smtClean="0">
                <a:solidFill>
                  <a:schemeClr val="dk1"/>
                </a:solidFill>
                <a:latin typeface="+mn-lt"/>
                <a:ea typeface="+mn-ea"/>
                <a:cs typeface="+mn-cs"/>
              </a:rPr>
              <a:t>من أحسن العلاجات لأمراض الشريان التاجي هو ممارسة الرياضة المنتظمة بشرط ألا تكون رياضة عنيفة أو قوية.</a:t>
            </a:r>
            <a:endParaRPr lang="en-US" sz="2000" dirty="0" smtClean="0">
              <a:solidFill>
                <a:schemeClr val="dk1"/>
              </a:solidFill>
              <a:latin typeface="+mn-lt"/>
              <a:ea typeface="+mn-ea"/>
              <a:cs typeface="+mn-cs"/>
            </a:endParaRPr>
          </a:p>
          <a:p>
            <a:endParaRPr lang="en-US" sz="2000" dirty="0" smtClean="0">
              <a:solidFill>
                <a:schemeClr val="dk1"/>
              </a:solidFill>
              <a:latin typeface="+mn-lt"/>
              <a:ea typeface="+mn-ea"/>
              <a:cs typeface="+mn-cs"/>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a:xfrm>
            <a:off x="685800" y="404664"/>
            <a:ext cx="7772400" cy="1080120"/>
          </a:xfrm>
        </p:spPr>
        <p:style>
          <a:lnRef idx="1">
            <a:schemeClr val="accent1"/>
          </a:lnRef>
          <a:fillRef idx="2">
            <a:schemeClr val="accent1"/>
          </a:fillRef>
          <a:effectRef idx="1">
            <a:schemeClr val="accent1"/>
          </a:effectRef>
          <a:fontRef idx="minor">
            <a:schemeClr val="dk1"/>
          </a:fontRef>
        </p:style>
        <p:txBody>
          <a:bodyPr/>
          <a:lstStyle/>
          <a:p>
            <a:r>
              <a:rPr lang="ar-IQ" dirty="0" smtClean="0"/>
              <a:t>          </a:t>
            </a:r>
            <a:r>
              <a:rPr lang="ar-SA" dirty="0" smtClean="0">
                <a:effectLst>
                  <a:outerShdw blurRad="38100" dist="38100" dir="2700000" algn="tl">
                    <a:srgbClr val="000000">
                      <a:alpha val="43137"/>
                    </a:srgbClr>
                  </a:outerShdw>
                </a:effectLst>
              </a:rPr>
              <a:t>فوائد الرياضة </a:t>
            </a:r>
            <a:r>
              <a:rPr lang="ar-IQ" dirty="0" smtClean="0">
                <a:effectLst>
                  <a:outerShdw blurRad="38100" dist="38100" dir="2700000" algn="tl">
                    <a:srgbClr val="000000">
                      <a:alpha val="43137"/>
                    </a:srgbClr>
                  </a:outerShdw>
                </a:effectLst>
              </a:rPr>
              <a:t>         </a:t>
            </a:r>
            <a:r>
              <a:rPr lang="ar-IQ" sz="2400" b="0" dirty="0" smtClean="0">
                <a:solidFill>
                  <a:schemeClr val="accent1">
                    <a:lumMod val="50000"/>
                  </a:schemeClr>
                </a:solidFill>
                <a:effectLst>
                  <a:outerShdw blurRad="38100" dist="38100" dir="2700000" algn="tl">
                    <a:srgbClr val="000000">
                      <a:alpha val="43137"/>
                    </a:srgbClr>
                  </a:outerShdw>
                </a:effectLst>
              </a:rPr>
              <a:t>المحاضرة الاولى</a:t>
            </a:r>
            <a:r>
              <a:rPr lang="ar-IQ" dirty="0" smtClean="0"/>
              <a:t/>
            </a:r>
            <a:br>
              <a:rPr lang="ar-IQ" dirty="0" smtClean="0"/>
            </a:br>
            <a:r>
              <a:rPr lang="ar-SA" sz="3600" dirty="0" smtClean="0"/>
              <a:t>والأثر الصحي للرياضة على أجهزة الجسم الداخلية</a:t>
            </a:r>
            <a:endParaRPr lang="ar-IQ" sz="3600" dirty="0"/>
          </a:p>
        </p:txBody>
      </p:sp>
      <p:sp>
        <p:nvSpPr>
          <p:cNvPr id="5" name="عنصر نائب للمحتوى 4"/>
          <p:cNvSpPr>
            <a:spLocks noGrp="1"/>
          </p:cNvSpPr>
          <p:nvPr>
            <p:ph idx="1"/>
          </p:nvPr>
        </p:nvSpPr>
        <p:spPr>
          <a:xfrm>
            <a:off x="685800" y="1700808"/>
            <a:ext cx="7772400" cy="4680520"/>
          </a:xfrm>
        </p:spPr>
        <p:style>
          <a:lnRef idx="1">
            <a:schemeClr val="accent1"/>
          </a:lnRef>
          <a:fillRef idx="2">
            <a:schemeClr val="accent1"/>
          </a:fillRef>
          <a:effectRef idx="1">
            <a:schemeClr val="accent1"/>
          </a:effectRef>
          <a:fontRef idx="minor">
            <a:schemeClr val="dk1"/>
          </a:fontRef>
        </p:style>
        <p:txBody>
          <a:bodyPr/>
          <a:lstStyle/>
          <a:p>
            <a:pPr marL="457200" indent="-457200">
              <a:buFont typeface="+mj-lt"/>
              <a:buAutoNum type="arabicParenR" startAt="6"/>
            </a:pPr>
            <a:r>
              <a:rPr lang="ar-SA" sz="2000" b="1" dirty="0">
                <a:solidFill>
                  <a:schemeClr val="dk1"/>
                </a:solidFill>
                <a:latin typeface="+mn-lt"/>
                <a:ea typeface="+mn-ea"/>
                <a:cs typeface="+mn-cs"/>
              </a:rPr>
              <a:t>آثر الرياضة على بعض الأجهزة الداخلية للجسم</a:t>
            </a:r>
            <a:endParaRPr lang="en-US" sz="2000" dirty="0">
              <a:solidFill>
                <a:schemeClr val="dk1"/>
              </a:solidFill>
              <a:latin typeface="+mn-lt"/>
              <a:ea typeface="+mn-ea"/>
              <a:cs typeface="+mn-cs"/>
            </a:endParaRPr>
          </a:p>
          <a:p>
            <a:r>
              <a:rPr lang="ar-SA" sz="2000" b="1" dirty="0">
                <a:solidFill>
                  <a:schemeClr val="dk1"/>
                </a:solidFill>
                <a:latin typeface="+mn-lt"/>
                <a:ea typeface="+mn-ea"/>
                <a:cs typeface="+mn-cs"/>
              </a:rPr>
              <a:t>/الكبد والكلى</a:t>
            </a:r>
            <a:endParaRPr lang="en-US" sz="2000" dirty="0">
              <a:solidFill>
                <a:schemeClr val="dk1"/>
              </a:solidFill>
              <a:latin typeface="+mn-lt"/>
              <a:ea typeface="+mn-ea"/>
              <a:cs typeface="+mn-cs"/>
            </a:endParaRPr>
          </a:p>
          <a:p>
            <a:pPr lvl="0"/>
            <a:r>
              <a:rPr lang="ar-SA" sz="2000" dirty="0">
                <a:solidFill>
                  <a:schemeClr val="dk1"/>
                </a:solidFill>
                <a:latin typeface="+mn-lt"/>
                <a:ea typeface="+mn-ea"/>
                <a:cs typeface="+mn-cs"/>
              </a:rPr>
              <a:t>الرياضة تساهم في تحسين عمل وكفاءة الكليتين كما أنها تساهم في تخفيف تراكم الدهون على هذا الجزء من الجسم وكذلك الكلى فيتحسن عمل الجسم وخاصة في إنتاج الأنسولين</a:t>
            </a:r>
            <a:r>
              <a:rPr lang="en-US" sz="2000" dirty="0">
                <a:solidFill>
                  <a:schemeClr val="dk1"/>
                </a:solidFill>
                <a:latin typeface="+mn-lt"/>
                <a:ea typeface="+mn-ea"/>
                <a:cs typeface="+mn-cs"/>
              </a:rPr>
              <a:t>.</a:t>
            </a:r>
          </a:p>
          <a:p>
            <a:r>
              <a:rPr lang="ar-SA" sz="2000" dirty="0">
                <a:solidFill>
                  <a:schemeClr val="dk1"/>
                </a:solidFill>
                <a:latin typeface="+mn-lt"/>
                <a:ea typeface="+mn-ea"/>
                <a:cs typeface="+mn-cs"/>
              </a:rPr>
              <a:t>الرياضة على العكس من الشائع فهي تفيد مرضى السكر بصورة كبير وتساهم في تخفيف نسبة السكر في الدم</a:t>
            </a:r>
            <a:r>
              <a:rPr lang="en-US" sz="2000" dirty="0">
                <a:solidFill>
                  <a:schemeClr val="dk1"/>
                </a:solidFill>
                <a:latin typeface="+mn-lt"/>
                <a:ea typeface="+mn-ea"/>
                <a:cs typeface="+mn-cs"/>
              </a:rPr>
              <a:t> .</a:t>
            </a:r>
            <a:endParaRPr lang="en-US" sz="2000" dirty="0" smtClean="0">
              <a:solidFill>
                <a:schemeClr val="dk1"/>
              </a:solidFill>
              <a:latin typeface="+mn-lt"/>
              <a:ea typeface="+mn-ea"/>
              <a:cs typeface="+mn-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a:xfrm>
            <a:off x="685800" y="404664"/>
            <a:ext cx="7772400" cy="1347936"/>
          </a:xfrm>
        </p:spPr>
        <p:style>
          <a:lnRef idx="1">
            <a:schemeClr val="accent1"/>
          </a:lnRef>
          <a:fillRef idx="2">
            <a:schemeClr val="accent1"/>
          </a:fillRef>
          <a:effectRef idx="1">
            <a:schemeClr val="accent1"/>
          </a:effectRef>
          <a:fontRef idx="minor">
            <a:schemeClr val="dk1"/>
          </a:fontRef>
        </p:style>
        <p:txBody>
          <a:bodyPr/>
          <a:lstStyle/>
          <a:p>
            <a:r>
              <a:rPr lang="ar-IQ" dirty="0" smtClean="0"/>
              <a:t>          </a:t>
            </a:r>
            <a:r>
              <a:rPr lang="ar-SA" dirty="0" smtClean="0">
                <a:effectLst>
                  <a:outerShdw blurRad="38100" dist="38100" dir="2700000" algn="tl">
                    <a:srgbClr val="000000">
                      <a:alpha val="43137"/>
                    </a:srgbClr>
                  </a:outerShdw>
                </a:effectLst>
              </a:rPr>
              <a:t>فوائد الرياضة </a:t>
            </a:r>
            <a:r>
              <a:rPr lang="ar-IQ" dirty="0" smtClean="0">
                <a:effectLst>
                  <a:outerShdw blurRad="38100" dist="38100" dir="2700000" algn="tl">
                    <a:srgbClr val="000000">
                      <a:alpha val="43137"/>
                    </a:srgbClr>
                  </a:outerShdw>
                </a:effectLst>
              </a:rPr>
              <a:t>         </a:t>
            </a:r>
            <a:r>
              <a:rPr lang="ar-IQ" sz="2400" b="0" dirty="0" smtClean="0">
                <a:solidFill>
                  <a:schemeClr val="accent1">
                    <a:lumMod val="50000"/>
                  </a:schemeClr>
                </a:solidFill>
                <a:effectLst>
                  <a:outerShdw blurRad="38100" dist="38100" dir="2700000" algn="tl">
                    <a:srgbClr val="000000">
                      <a:alpha val="43137"/>
                    </a:srgbClr>
                  </a:outerShdw>
                </a:effectLst>
              </a:rPr>
              <a:t>المحاضرة الاولى</a:t>
            </a:r>
            <a:r>
              <a:rPr lang="ar-IQ" dirty="0" smtClean="0"/>
              <a:t/>
            </a:r>
            <a:br>
              <a:rPr lang="ar-IQ" dirty="0" smtClean="0"/>
            </a:br>
            <a:r>
              <a:rPr lang="ar-SA" sz="3600" dirty="0" smtClean="0"/>
              <a:t>والأثر الصحي للرياضة على أجهزة الجسم الداخلية</a:t>
            </a:r>
            <a:endParaRPr lang="ar-IQ" sz="3600" dirty="0"/>
          </a:p>
        </p:txBody>
      </p:sp>
      <p:sp>
        <p:nvSpPr>
          <p:cNvPr id="5" name="عنصر نائب للمحتوى 4"/>
          <p:cNvSpPr>
            <a:spLocks noGrp="1"/>
          </p:cNvSpPr>
          <p:nvPr>
            <p:ph idx="1"/>
          </p:nvPr>
        </p:nvSpPr>
        <p:spPr>
          <a:xfrm>
            <a:off x="685800" y="1981200"/>
            <a:ext cx="7772400" cy="4400128"/>
          </a:xfrm>
        </p:spPr>
        <p:style>
          <a:lnRef idx="1">
            <a:schemeClr val="accent1"/>
          </a:lnRef>
          <a:fillRef idx="2">
            <a:schemeClr val="accent1"/>
          </a:fillRef>
          <a:effectRef idx="1">
            <a:schemeClr val="accent1"/>
          </a:effectRef>
          <a:fontRef idx="minor">
            <a:schemeClr val="dk1"/>
          </a:fontRef>
        </p:style>
        <p:txBody>
          <a:bodyPr/>
          <a:lstStyle/>
          <a:p>
            <a:r>
              <a:rPr lang="ar-SA" b="1" dirty="0" smtClean="0">
                <a:ln>
                  <a:solidFill>
                    <a:srgbClr val="FF0000"/>
                  </a:solidFill>
                </a:ln>
                <a:solidFill>
                  <a:schemeClr val="accent1">
                    <a:lumMod val="40000"/>
                    <a:lumOff val="60000"/>
                  </a:schemeClr>
                </a:solidFill>
                <a:latin typeface="+mn-lt"/>
                <a:ea typeface="+mn-ea"/>
                <a:cs typeface="+mn-cs"/>
              </a:rPr>
              <a:t>الرياضة</a:t>
            </a:r>
            <a:endParaRPr lang="en-US" dirty="0" smtClean="0">
              <a:ln>
                <a:solidFill>
                  <a:srgbClr val="FF0000"/>
                </a:solidFill>
              </a:ln>
              <a:solidFill>
                <a:schemeClr val="accent1">
                  <a:lumMod val="40000"/>
                  <a:lumOff val="60000"/>
                </a:schemeClr>
              </a:solidFill>
              <a:latin typeface="+mn-lt"/>
              <a:ea typeface="+mn-ea"/>
              <a:cs typeface="+mn-cs"/>
            </a:endParaRPr>
          </a:p>
          <a:p>
            <a:pPr algn="justLow">
              <a:lnSpc>
                <a:spcPct val="150000"/>
              </a:lnSpc>
              <a:spcBef>
                <a:spcPts val="0"/>
              </a:spcBef>
              <a:spcAft>
                <a:spcPts val="0"/>
              </a:spcAft>
            </a:pPr>
            <a:r>
              <a:rPr lang="en-US" sz="2000" dirty="0" smtClean="0">
                <a:solidFill>
                  <a:schemeClr val="dk1"/>
                </a:solidFill>
                <a:latin typeface="+mn-lt"/>
                <a:ea typeface="+mn-ea"/>
              </a:rPr>
              <a:t> </a:t>
            </a:r>
            <a:r>
              <a:rPr lang="ar-SA" sz="2000" dirty="0" smtClean="0">
                <a:solidFill>
                  <a:schemeClr val="dk1"/>
                </a:solidFill>
                <a:latin typeface="+mn-lt"/>
                <a:ea typeface="+mn-ea"/>
              </a:rPr>
              <a:t>هي عبارة عن أداء مجهود </a:t>
            </a:r>
            <a:r>
              <a:rPr lang="ar-SA" sz="2000" dirty="0" err="1" smtClean="0">
                <a:solidFill>
                  <a:schemeClr val="dk1"/>
                </a:solidFill>
                <a:latin typeface="+mn-lt"/>
                <a:ea typeface="+mn-ea"/>
              </a:rPr>
              <a:t>جسدي </a:t>
            </a:r>
            <a:r>
              <a:rPr lang="ar-SA" sz="2000" dirty="0" smtClean="0">
                <a:solidFill>
                  <a:schemeClr val="dk1"/>
                </a:solidFill>
                <a:latin typeface="+mn-lt"/>
                <a:ea typeface="+mn-ea"/>
              </a:rPr>
              <a:t>، أو ممارسة مهارة </a:t>
            </a:r>
            <a:r>
              <a:rPr lang="ar-SA" sz="2000" dirty="0" err="1" smtClean="0">
                <a:solidFill>
                  <a:schemeClr val="dk1"/>
                </a:solidFill>
                <a:latin typeface="+mn-lt"/>
                <a:ea typeface="+mn-ea"/>
              </a:rPr>
              <a:t>معينة ،</a:t>
            </a:r>
            <a:r>
              <a:rPr lang="ar-SA" sz="2000" dirty="0" smtClean="0">
                <a:solidFill>
                  <a:schemeClr val="dk1"/>
                </a:solidFill>
                <a:latin typeface="+mn-lt"/>
                <a:ea typeface="+mn-ea"/>
              </a:rPr>
              <a:t> </a:t>
            </a:r>
            <a:r>
              <a:rPr lang="ar-IQ" sz="2000" dirty="0"/>
              <a:t>و</a:t>
            </a:r>
            <a:r>
              <a:rPr lang="ar-SA" sz="2000" dirty="0" smtClean="0">
                <a:solidFill>
                  <a:schemeClr val="dk1"/>
                </a:solidFill>
                <a:latin typeface="+mn-lt"/>
                <a:ea typeface="+mn-ea"/>
              </a:rPr>
              <a:t>تضيف على جسم ممارسيها جمالاً جسدياً </a:t>
            </a:r>
            <a:r>
              <a:rPr lang="ar-SA" sz="2000" dirty="0" err="1" smtClean="0">
                <a:solidFill>
                  <a:schemeClr val="dk1"/>
                </a:solidFill>
                <a:latin typeface="+mn-lt"/>
                <a:ea typeface="+mn-ea"/>
              </a:rPr>
              <a:t>مميّزاً </a:t>
            </a:r>
            <a:r>
              <a:rPr lang="ar-SA" sz="2000" dirty="0" smtClean="0">
                <a:solidFill>
                  <a:schemeClr val="dk1"/>
                </a:solidFill>
                <a:latin typeface="+mn-lt"/>
                <a:ea typeface="+mn-ea"/>
              </a:rPr>
              <a:t>، وتضمّ</a:t>
            </a:r>
            <a:r>
              <a:rPr lang="en-US" sz="2000" dirty="0" smtClean="0">
                <a:solidFill>
                  <a:schemeClr val="dk1"/>
                </a:solidFill>
                <a:latin typeface="+mn-lt"/>
                <a:ea typeface="+mn-ea"/>
              </a:rPr>
              <a:t> </a:t>
            </a:r>
            <a:r>
              <a:rPr lang="ar-SA" sz="2000" b="1" dirty="0" smtClean="0">
                <a:solidFill>
                  <a:schemeClr val="dk1"/>
                </a:solidFill>
                <a:latin typeface="+mn-lt"/>
                <a:ea typeface="+mn-ea"/>
              </a:rPr>
              <a:t>الرياضة</a:t>
            </a:r>
            <a:r>
              <a:rPr lang="en-US" sz="2000" dirty="0" smtClean="0">
                <a:solidFill>
                  <a:schemeClr val="dk1"/>
                </a:solidFill>
                <a:latin typeface="+mn-lt"/>
                <a:ea typeface="+mn-ea"/>
              </a:rPr>
              <a:t> </a:t>
            </a:r>
            <a:r>
              <a:rPr lang="ar-SA" sz="2000" dirty="0" smtClean="0">
                <a:solidFill>
                  <a:schemeClr val="dk1"/>
                </a:solidFill>
                <a:latin typeface="+mn-lt"/>
                <a:ea typeface="+mn-ea"/>
              </a:rPr>
              <a:t>كماً كبيراً من التمارين والمهارات مثل:</a:t>
            </a:r>
            <a:endParaRPr lang="ar-IQ" sz="2000" dirty="0" smtClean="0">
              <a:solidFill>
                <a:schemeClr val="dk1"/>
              </a:solidFill>
              <a:latin typeface="+mn-lt"/>
              <a:ea typeface="+mn-ea"/>
            </a:endParaRPr>
          </a:p>
          <a:p>
            <a:pPr algn="justLow">
              <a:lnSpc>
                <a:spcPct val="150000"/>
              </a:lnSpc>
              <a:spcBef>
                <a:spcPts val="0"/>
              </a:spcBef>
              <a:spcAft>
                <a:spcPts val="0"/>
              </a:spcAft>
            </a:pPr>
            <a:r>
              <a:rPr lang="ar-SA" sz="2000" dirty="0" smtClean="0">
                <a:solidFill>
                  <a:srgbClr val="FF0000"/>
                </a:solidFill>
                <a:effectLst>
                  <a:outerShdw blurRad="38100" dist="38100" dir="2700000" algn="tl">
                    <a:srgbClr val="000000">
                      <a:alpha val="43137"/>
                    </a:srgbClr>
                  </a:outerShdw>
                </a:effectLst>
                <a:latin typeface="+mn-lt"/>
                <a:ea typeface="+mn-ea"/>
              </a:rPr>
              <a:t>التمارين </a:t>
            </a:r>
            <a:r>
              <a:rPr lang="ar-SA" sz="2000" dirty="0" err="1" smtClean="0">
                <a:solidFill>
                  <a:srgbClr val="FF0000"/>
                </a:solidFill>
                <a:effectLst>
                  <a:outerShdw blurRad="38100" dist="38100" dir="2700000" algn="tl">
                    <a:srgbClr val="000000">
                      <a:alpha val="43137"/>
                    </a:srgbClr>
                  </a:outerShdw>
                </a:effectLst>
                <a:latin typeface="+mn-lt"/>
                <a:ea typeface="+mn-ea"/>
              </a:rPr>
              <a:t>البدنية </a:t>
            </a:r>
            <a:r>
              <a:rPr lang="ar-SA" sz="2000" dirty="0" smtClean="0">
                <a:solidFill>
                  <a:schemeClr val="dk1"/>
                </a:solidFill>
                <a:latin typeface="+mn-lt"/>
                <a:ea typeface="+mn-ea"/>
              </a:rPr>
              <a:t>( الجري و تمارين القفز و تمارين القوة و تمارين تدوير </a:t>
            </a:r>
            <a:r>
              <a:rPr lang="ar-SA" sz="2000" dirty="0" err="1" smtClean="0">
                <a:solidFill>
                  <a:schemeClr val="dk1"/>
                </a:solidFill>
                <a:latin typeface="+mn-lt"/>
                <a:ea typeface="+mn-ea"/>
              </a:rPr>
              <a:t>المفاصل )</a:t>
            </a:r>
            <a:r>
              <a:rPr lang="ar-SA" sz="2000" dirty="0" smtClean="0">
                <a:solidFill>
                  <a:schemeClr val="dk1"/>
                </a:solidFill>
                <a:latin typeface="+mn-lt"/>
                <a:ea typeface="+mn-ea"/>
              </a:rPr>
              <a:t> </a:t>
            </a:r>
            <a:endParaRPr lang="en-US" sz="2000" dirty="0" smtClean="0">
              <a:solidFill>
                <a:schemeClr val="dk1"/>
              </a:solidFill>
              <a:latin typeface="+mn-lt"/>
              <a:ea typeface="+mn-ea"/>
            </a:endParaRPr>
          </a:p>
          <a:p>
            <a:endParaRPr lang="ar-IQ" dirty="0"/>
          </a:p>
        </p:txBody>
      </p:sp>
      <p:pic>
        <p:nvPicPr>
          <p:cNvPr id="7" name="صورة 6" descr="images (2).jpg"/>
          <p:cNvPicPr>
            <a:picLocks noChangeAspect="1"/>
          </p:cNvPicPr>
          <p:nvPr/>
        </p:nvPicPr>
        <p:blipFill>
          <a:blip r:embed="rId2" cstate="print"/>
          <a:stretch>
            <a:fillRect/>
          </a:stretch>
        </p:blipFill>
        <p:spPr>
          <a:xfrm>
            <a:off x="2987824" y="4437112"/>
            <a:ext cx="3019253" cy="1728192"/>
          </a:xfrm>
          <a:prstGeom prst="rect">
            <a:avLst/>
          </a:prstGeom>
          <a:ln>
            <a:noFill/>
          </a:ln>
          <a:effectLst>
            <a:softEdge rad="112500"/>
          </a:effectLst>
        </p:spPr>
      </p:pic>
      <p:pic>
        <p:nvPicPr>
          <p:cNvPr id="6" name="صورة 5" descr="التمارين.jpg"/>
          <p:cNvPicPr>
            <a:picLocks noChangeAspect="1"/>
          </p:cNvPicPr>
          <p:nvPr/>
        </p:nvPicPr>
        <p:blipFill>
          <a:blip r:embed="rId3" cstate="print"/>
          <a:stretch>
            <a:fillRect/>
          </a:stretch>
        </p:blipFill>
        <p:spPr>
          <a:xfrm>
            <a:off x="827584" y="4437112"/>
            <a:ext cx="2724150" cy="1676400"/>
          </a:xfrm>
          <a:prstGeom prst="rect">
            <a:avLst/>
          </a:prstGeom>
          <a:ln>
            <a:noFill/>
          </a:ln>
          <a:effectLst>
            <a:outerShdw blurRad="292100" dist="139700" dir="2700000" algn="tl" rotWithShape="0">
              <a:srgbClr val="333333">
                <a:alpha val="65000"/>
              </a:srgbClr>
            </a:outerShdw>
          </a:effectLst>
        </p:spPr>
      </p:pic>
      <p:pic>
        <p:nvPicPr>
          <p:cNvPr id="8" name="صورة 7" descr="القفز.jpg"/>
          <p:cNvPicPr>
            <a:picLocks noChangeAspect="1"/>
          </p:cNvPicPr>
          <p:nvPr/>
        </p:nvPicPr>
        <p:blipFill>
          <a:blip r:embed="rId4" cstate="print"/>
          <a:stretch>
            <a:fillRect/>
          </a:stretch>
        </p:blipFill>
        <p:spPr>
          <a:xfrm>
            <a:off x="5724128" y="4489283"/>
            <a:ext cx="2245618" cy="1604013"/>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a:xfrm>
            <a:off x="685800" y="404664"/>
            <a:ext cx="7772400" cy="1347936"/>
          </a:xfrm>
        </p:spPr>
        <p:style>
          <a:lnRef idx="1">
            <a:schemeClr val="accent1"/>
          </a:lnRef>
          <a:fillRef idx="2">
            <a:schemeClr val="accent1"/>
          </a:fillRef>
          <a:effectRef idx="1">
            <a:schemeClr val="accent1"/>
          </a:effectRef>
          <a:fontRef idx="minor">
            <a:schemeClr val="dk1"/>
          </a:fontRef>
        </p:style>
        <p:txBody>
          <a:bodyPr/>
          <a:lstStyle/>
          <a:p>
            <a:r>
              <a:rPr lang="ar-IQ" dirty="0" smtClean="0"/>
              <a:t>          </a:t>
            </a:r>
            <a:r>
              <a:rPr lang="ar-SA" dirty="0" smtClean="0">
                <a:effectLst>
                  <a:outerShdw blurRad="38100" dist="38100" dir="2700000" algn="tl">
                    <a:srgbClr val="000000">
                      <a:alpha val="43137"/>
                    </a:srgbClr>
                  </a:outerShdw>
                </a:effectLst>
              </a:rPr>
              <a:t>فوائد الرياضة </a:t>
            </a:r>
            <a:r>
              <a:rPr lang="ar-IQ" dirty="0" smtClean="0">
                <a:effectLst>
                  <a:outerShdw blurRad="38100" dist="38100" dir="2700000" algn="tl">
                    <a:srgbClr val="000000">
                      <a:alpha val="43137"/>
                    </a:srgbClr>
                  </a:outerShdw>
                </a:effectLst>
              </a:rPr>
              <a:t>         </a:t>
            </a:r>
            <a:r>
              <a:rPr lang="ar-IQ" sz="2400" b="0" dirty="0" smtClean="0">
                <a:solidFill>
                  <a:schemeClr val="accent1">
                    <a:lumMod val="50000"/>
                  </a:schemeClr>
                </a:solidFill>
                <a:effectLst>
                  <a:outerShdw blurRad="38100" dist="38100" dir="2700000" algn="tl">
                    <a:srgbClr val="000000">
                      <a:alpha val="43137"/>
                    </a:srgbClr>
                  </a:outerShdw>
                </a:effectLst>
              </a:rPr>
              <a:t>المحاضرة الاولى</a:t>
            </a:r>
            <a:r>
              <a:rPr lang="ar-IQ" dirty="0" smtClean="0"/>
              <a:t/>
            </a:r>
            <a:br>
              <a:rPr lang="ar-IQ" dirty="0" smtClean="0"/>
            </a:br>
            <a:r>
              <a:rPr lang="ar-SA" sz="3600" dirty="0" smtClean="0"/>
              <a:t>والأثر الصحي للرياضة على أجهزة الجسم الداخلية</a:t>
            </a:r>
            <a:endParaRPr lang="ar-IQ" sz="3600" dirty="0"/>
          </a:p>
        </p:txBody>
      </p:sp>
      <p:sp>
        <p:nvSpPr>
          <p:cNvPr id="5" name="عنصر نائب للمحتوى 4"/>
          <p:cNvSpPr>
            <a:spLocks noGrp="1"/>
          </p:cNvSpPr>
          <p:nvPr>
            <p:ph idx="1"/>
          </p:nvPr>
        </p:nvSpPr>
        <p:spPr>
          <a:xfrm>
            <a:off x="685800" y="1981200"/>
            <a:ext cx="7772400" cy="4400128"/>
          </a:xfrm>
        </p:spPr>
        <p:style>
          <a:lnRef idx="1">
            <a:schemeClr val="accent1"/>
          </a:lnRef>
          <a:fillRef idx="2">
            <a:schemeClr val="accent1"/>
          </a:fillRef>
          <a:effectRef idx="1">
            <a:schemeClr val="accent1"/>
          </a:effectRef>
          <a:fontRef idx="minor">
            <a:schemeClr val="dk1"/>
          </a:fontRef>
        </p:style>
        <p:txBody>
          <a:bodyPr/>
          <a:lstStyle/>
          <a:p>
            <a:pPr algn="justLow">
              <a:lnSpc>
                <a:spcPct val="150000"/>
              </a:lnSpc>
              <a:spcBef>
                <a:spcPts val="0"/>
              </a:spcBef>
              <a:spcAft>
                <a:spcPts val="0"/>
              </a:spcAft>
            </a:pPr>
            <a:r>
              <a:rPr lang="ar-SA" sz="2000" dirty="0" smtClean="0">
                <a:solidFill>
                  <a:srgbClr val="FF0000"/>
                </a:solidFill>
                <a:latin typeface="+mn-lt"/>
                <a:ea typeface="+mn-ea"/>
              </a:rPr>
              <a:t>الالعاب </a:t>
            </a:r>
            <a:r>
              <a:rPr lang="ar-SA" sz="2000" dirty="0" err="1" smtClean="0">
                <a:solidFill>
                  <a:srgbClr val="FF0000"/>
                </a:solidFill>
                <a:latin typeface="+mn-lt"/>
                <a:ea typeface="+mn-ea"/>
              </a:rPr>
              <a:t>الرياضية </a:t>
            </a:r>
            <a:r>
              <a:rPr lang="ar-SA" sz="2000" dirty="0" smtClean="0">
                <a:solidFill>
                  <a:schemeClr val="dk1"/>
                </a:solidFill>
                <a:latin typeface="+mn-lt"/>
                <a:ea typeface="+mn-ea"/>
              </a:rPr>
              <a:t>( كرة القدم و كرة السلة و الكرة الطائرة و العاب السباقات </a:t>
            </a:r>
            <a:r>
              <a:rPr lang="ar-SA" sz="2000" dirty="0" err="1" smtClean="0">
                <a:solidFill>
                  <a:schemeClr val="dk1"/>
                </a:solidFill>
                <a:latin typeface="+mn-lt"/>
                <a:ea typeface="+mn-ea"/>
              </a:rPr>
              <a:t>والمبارزة ..)</a:t>
            </a:r>
            <a:r>
              <a:rPr lang="ar-SA" sz="2000" dirty="0" smtClean="0">
                <a:solidFill>
                  <a:schemeClr val="dk1"/>
                </a:solidFill>
                <a:latin typeface="+mn-lt"/>
                <a:ea typeface="+mn-ea"/>
              </a:rPr>
              <a:t> </a:t>
            </a:r>
            <a:endParaRPr lang="ar-IQ" sz="2000" dirty="0" smtClean="0">
              <a:solidFill>
                <a:schemeClr val="dk1"/>
              </a:solidFill>
              <a:latin typeface="+mn-lt"/>
              <a:ea typeface="+mn-ea"/>
            </a:endParaRPr>
          </a:p>
          <a:p>
            <a:r>
              <a:rPr lang="ar-SA" sz="2000" dirty="0">
                <a:solidFill>
                  <a:srgbClr val="000000"/>
                </a:solidFill>
              </a:rPr>
              <a:t>ويكون الهدف من الالعاب الرياضية المتعة  </a:t>
            </a:r>
            <a:r>
              <a:rPr lang="ar-SA" sz="2000" dirty="0" smtClean="0">
                <a:solidFill>
                  <a:srgbClr val="000000"/>
                </a:solidFill>
              </a:rPr>
              <a:t>والترفيه </a:t>
            </a:r>
            <a:r>
              <a:rPr lang="ar-SA" sz="2000" dirty="0">
                <a:solidFill>
                  <a:srgbClr val="000000"/>
                </a:solidFill>
              </a:rPr>
              <a:t>وتطوير المهارات والمنافسة</a:t>
            </a:r>
            <a:endParaRPr lang="ar-IQ" dirty="0"/>
          </a:p>
        </p:txBody>
      </p:sp>
      <p:pic>
        <p:nvPicPr>
          <p:cNvPr id="6" name="صورة 5" descr="تنزيل (1).jpg"/>
          <p:cNvPicPr>
            <a:picLocks noChangeAspect="1"/>
          </p:cNvPicPr>
          <p:nvPr/>
        </p:nvPicPr>
        <p:blipFill>
          <a:blip r:embed="rId2" cstate="print"/>
          <a:stretch>
            <a:fillRect/>
          </a:stretch>
        </p:blipFill>
        <p:spPr>
          <a:xfrm>
            <a:off x="6156176" y="3356993"/>
            <a:ext cx="2160240" cy="216024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7" name="صورة 6" descr="تنزيل.jpg"/>
          <p:cNvPicPr>
            <a:picLocks noChangeAspect="1"/>
          </p:cNvPicPr>
          <p:nvPr/>
        </p:nvPicPr>
        <p:blipFill>
          <a:blip r:embed="rId3" cstate="print"/>
          <a:stretch>
            <a:fillRect/>
          </a:stretch>
        </p:blipFill>
        <p:spPr>
          <a:xfrm>
            <a:off x="755576" y="3428999"/>
            <a:ext cx="2705220" cy="1800201"/>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8" name="صورة 7" descr="images (3).jpg"/>
          <p:cNvPicPr>
            <a:picLocks noChangeAspect="1"/>
          </p:cNvPicPr>
          <p:nvPr/>
        </p:nvPicPr>
        <p:blipFill>
          <a:blip r:embed="rId4" cstate="print"/>
          <a:stretch>
            <a:fillRect/>
          </a:stretch>
        </p:blipFill>
        <p:spPr>
          <a:xfrm>
            <a:off x="3707904" y="3429000"/>
            <a:ext cx="2232248" cy="1254240"/>
          </a:xfrm>
          <a:prstGeom prst="rect">
            <a:avLst/>
          </a:prstGeom>
          <a:ln>
            <a:noFill/>
          </a:ln>
          <a:effectLst>
            <a:outerShdw blurRad="292100" dist="139700" dir="2700000" algn="tl" rotWithShape="0">
              <a:srgbClr val="333333">
                <a:alpha val="65000"/>
              </a:srgbClr>
            </a:outerShdw>
          </a:effectLst>
        </p:spPr>
      </p:pic>
      <p:pic>
        <p:nvPicPr>
          <p:cNvPr id="9" name="صورة 8" descr="تنزيل (2).jpg"/>
          <p:cNvPicPr>
            <a:picLocks noChangeAspect="1"/>
          </p:cNvPicPr>
          <p:nvPr/>
        </p:nvPicPr>
        <p:blipFill>
          <a:blip r:embed="rId5" cstate="print"/>
          <a:stretch>
            <a:fillRect/>
          </a:stretch>
        </p:blipFill>
        <p:spPr>
          <a:xfrm>
            <a:off x="3707904" y="4751853"/>
            <a:ext cx="2232248" cy="1485459"/>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a:xfrm>
            <a:off x="685800" y="404664"/>
            <a:ext cx="7772400" cy="1080120"/>
          </a:xfrm>
        </p:spPr>
        <p:style>
          <a:lnRef idx="1">
            <a:schemeClr val="accent1"/>
          </a:lnRef>
          <a:fillRef idx="2">
            <a:schemeClr val="accent1"/>
          </a:fillRef>
          <a:effectRef idx="1">
            <a:schemeClr val="accent1"/>
          </a:effectRef>
          <a:fontRef idx="minor">
            <a:schemeClr val="dk1"/>
          </a:fontRef>
        </p:style>
        <p:txBody>
          <a:bodyPr/>
          <a:lstStyle/>
          <a:p>
            <a:r>
              <a:rPr lang="ar-IQ" dirty="0" smtClean="0"/>
              <a:t>          </a:t>
            </a:r>
            <a:r>
              <a:rPr lang="ar-SA" dirty="0" smtClean="0">
                <a:effectLst>
                  <a:outerShdw blurRad="38100" dist="38100" dir="2700000" algn="tl">
                    <a:srgbClr val="000000">
                      <a:alpha val="43137"/>
                    </a:srgbClr>
                  </a:outerShdw>
                </a:effectLst>
              </a:rPr>
              <a:t>فوائد الرياضة </a:t>
            </a:r>
            <a:r>
              <a:rPr lang="ar-IQ" dirty="0" smtClean="0">
                <a:effectLst>
                  <a:outerShdw blurRad="38100" dist="38100" dir="2700000" algn="tl">
                    <a:srgbClr val="000000">
                      <a:alpha val="43137"/>
                    </a:srgbClr>
                  </a:outerShdw>
                </a:effectLst>
              </a:rPr>
              <a:t>         </a:t>
            </a:r>
            <a:r>
              <a:rPr lang="ar-IQ" sz="2400" b="0" dirty="0" smtClean="0">
                <a:solidFill>
                  <a:schemeClr val="accent1">
                    <a:lumMod val="50000"/>
                  </a:schemeClr>
                </a:solidFill>
                <a:effectLst>
                  <a:outerShdw blurRad="38100" dist="38100" dir="2700000" algn="tl">
                    <a:srgbClr val="000000">
                      <a:alpha val="43137"/>
                    </a:srgbClr>
                  </a:outerShdw>
                </a:effectLst>
              </a:rPr>
              <a:t>المحاضرة الاولى</a:t>
            </a:r>
            <a:r>
              <a:rPr lang="ar-IQ" dirty="0" smtClean="0"/>
              <a:t/>
            </a:r>
            <a:br>
              <a:rPr lang="ar-IQ" dirty="0" smtClean="0"/>
            </a:br>
            <a:r>
              <a:rPr lang="ar-SA" sz="3600" dirty="0" smtClean="0"/>
              <a:t>والأثر الصحي للرياضة على أجهزة الجسم الداخلية</a:t>
            </a:r>
            <a:endParaRPr lang="ar-IQ" sz="3600" dirty="0"/>
          </a:p>
        </p:txBody>
      </p:sp>
      <p:sp>
        <p:nvSpPr>
          <p:cNvPr id="5" name="عنصر نائب للمحتوى 4"/>
          <p:cNvSpPr>
            <a:spLocks noGrp="1"/>
          </p:cNvSpPr>
          <p:nvPr>
            <p:ph idx="1"/>
          </p:nvPr>
        </p:nvSpPr>
        <p:spPr>
          <a:xfrm>
            <a:off x="685800" y="1700808"/>
            <a:ext cx="7772400" cy="4680520"/>
          </a:xfrm>
        </p:spPr>
        <p:style>
          <a:lnRef idx="1">
            <a:schemeClr val="accent1"/>
          </a:lnRef>
          <a:fillRef idx="2">
            <a:schemeClr val="accent1"/>
          </a:fillRef>
          <a:effectRef idx="1">
            <a:schemeClr val="accent1"/>
          </a:effectRef>
          <a:fontRef idx="minor">
            <a:schemeClr val="dk1"/>
          </a:fontRef>
        </p:style>
        <p:txBody>
          <a:bodyPr/>
          <a:lstStyle/>
          <a:p>
            <a:pPr algn="justLow">
              <a:lnSpc>
                <a:spcPct val="150000"/>
              </a:lnSpc>
              <a:spcBef>
                <a:spcPts val="0"/>
              </a:spcBef>
              <a:spcAft>
                <a:spcPts val="0"/>
              </a:spcAft>
            </a:pPr>
            <a:r>
              <a:rPr lang="ar-SA" sz="2000" dirty="0">
                <a:solidFill>
                  <a:schemeClr val="dk1"/>
                </a:solidFill>
                <a:latin typeface="+mn-lt"/>
                <a:ea typeface="+mn-ea"/>
                <a:cs typeface="+mn-cs"/>
              </a:rPr>
              <a:t>هناك مقولة جميعنا نعرفها ومنا من يعمل </a:t>
            </a:r>
            <a:r>
              <a:rPr lang="ar-SA" sz="2000" dirty="0" err="1">
                <a:solidFill>
                  <a:schemeClr val="dk1"/>
                </a:solidFill>
                <a:latin typeface="+mn-lt"/>
                <a:ea typeface="+mn-ea"/>
                <a:cs typeface="+mn-cs"/>
              </a:rPr>
              <a:t>بها</a:t>
            </a:r>
            <a:r>
              <a:rPr lang="ar-SA" sz="2000" dirty="0">
                <a:solidFill>
                  <a:schemeClr val="dk1"/>
                </a:solidFill>
                <a:latin typeface="+mn-lt"/>
                <a:ea typeface="+mn-ea"/>
                <a:cs typeface="+mn-cs"/>
              </a:rPr>
              <a:t> </a:t>
            </a:r>
            <a:r>
              <a:rPr lang="ar-SA" sz="2000" dirty="0" err="1">
                <a:solidFill>
                  <a:schemeClr val="dk1"/>
                </a:solidFill>
                <a:latin typeface="+mn-lt"/>
                <a:ea typeface="+mn-ea"/>
                <a:cs typeface="+mn-cs"/>
              </a:rPr>
              <a:t>كثيرا </a:t>
            </a:r>
            <a:r>
              <a:rPr lang="ar-SA" sz="2000" b="1" dirty="0" err="1">
                <a:solidFill>
                  <a:schemeClr val="dk1"/>
                </a:solidFill>
                <a:latin typeface="+mn-lt"/>
                <a:ea typeface="+mn-ea"/>
                <a:cs typeface="+mn-cs"/>
              </a:rPr>
              <a:t>(</a:t>
            </a:r>
            <a:r>
              <a:rPr lang="ar-SA" sz="2000" b="1" dirty="0">
                <a:solidFill>
                  <a:schemeClr val="dk1"/>
                </a:solidFill>
                <a:latin typeface="+mn-lt"/>
                <a:ea typeface="+mn-ea"/>
                <a:cs typeface="+mn-cs"/>
              </a:rPr>
              <a:t>(العقل السليم في الجسم </a:t>
            </a:r>
            <a:r>
              <a:rPr lang="ar-SA" sz="2000" b="1" dirty="0" err="1">
                <a:solidFill>
                  <a:schemeClr val="dk1"/>
                </a:solidFill>
                <a:latin typeface="+mn-lt"/>
                <a:ea typeface="+mn-ea"/>
                <a:cs typeface="+mn-cs"/>
              </a:rPr>
              <a:t>السليم ))</a:t>
            </a:r>
            <a:r>
              <a:rPr lang="ar-SA" sz="2000" dirty="0" err="1">
                <a:solidFill>
                  <a:schemeClr val="dk1"/>
                </a:solidFill>
                <a:latin typeface="+mn-lt"/>
                <a:ea typeface="+mn-ea"/>
                <a:cs typeface="+mn-cs"/>
              </a:rPr>
              <a:t> </a:t>
            </a:r>
            <a:r>
              <a:rPr lang="ar-SA" sz="2000" dirty="0">
                <a:solidFill>
                  <a:schemeClr val="dk1"/>
                </a:solidFill>
                <a:latin typeface="+mn-lt"/>
                <a:ea typeface="+mn-ea"/>
                <a:cs typeface="+mn-cs"/>
              </a:rPr>
              <a:t>، و يأتي من الحرص على ممارسة </a:t>
            </a:r>
            <a:r>
              <a:rPr lang="ar-SA" sz="2000" dirty="0" err="1">
                <a:solidFill>
                  <a:schemeClr val="dk1"/>
                </a:solidFill>
                <a:latin typeface="+mn-lt"/>
                <a:ea typeface="+mn-ea"/>
                <a:cs typeface="+mn-cs"/>
              </a:rPr>
              <a:t>الرياضة </a:t>
            </a:r>
            <a:r>
              <a:rPr lang="ar-SA" sz="2000" dirty="0">
                <a:solidFill>
                  <a:schemeClr val="dk1"/>
                </a:solidFill>
                <a:latin typeface="+mn-lt"/>
                <a:ea typeface="+mn-ea"/>
                <a:cs typeface="+mn-cs"/>
              </a:rPr>
              <a:t>؛ فللرياضة أثر صحي على أجهزة الجسم الداخلية </a:t>
            </a:r>
            <a:r>
              <a:rPr lang="ar-SA" sz="2000" dirty="0" err="1">
                <a:solidFill>
                  <a:schemeClr val="dk1"/>
                </a:solidFill>
                <a:latin typeface="+mn-lt"/>
                <a:ea typeface="+mn-ea"/>
                <a:cs typeface="+mn-cs"/>
              </a:rPr>
              <a:t>ووظائفها.</a:t>
            </a:r>
            <a:r>
              <a:rPr lang="ar-SA" sz="2000" dirty="0">
                <a:solidFill>
                  <a:schemeClr val="dk1"/>
                </a:solidFill>
                <a:latin typeface="+mn-lt"/>
                <a:ea typeface="+mn-ea"/>
                <a:cs typeface="+mn-cs"/>
              </a:rPr>
              <a:t> </a:t>
            </a:r>
            <a:r>
              <a:rPr lang="ar-IQ" sz="2000" dirty="0">
                <a:solidFill>
                  <a:schemeClr val="dk1"/>
                </a:solidFill>
                <a:latin typeface="+mn-lt"/>
                <a:ea typeface="+mn-ea"/>
                <a:cs typeface="+mn-cs"/>
              </a:rPr>
              <a:t>ا</a:t>
            </a:r>
            <a:r>
              <a:rPr lang="ar-SA" sz="2000" dirty="0">
                <a:solidFill>
                  <a:schemeClr val="dk1"/>
                </a:solidFill>
                <a:latin typeface="+mn-lt"/>
                <a:ea typeface="+mn-ea"/>
                <a:cs typeface="+mn-cs"/>
              </a:rPr>
              <a:t>لحرص على ممارسة الرياضة بمختلف أنواعها سواء البسيط منها </a:t>
            </a:r>
            <a:r>
              <a:rPr lang="ar-IQ" sz="2000" dirty="0" err="1" smtClean="0"/>
              <a:t>كا</a:t>
            </a:r>
            <a:r>
              <a:rPr lang="ar-SA" sz="2000" dirty="0" smtClean="0">
                <a:solidFill>
                  <a:schemeClr val="dk1"/>
                </a:solidFill>
                <a:latin typeface="+mn-lt"/>
                <a:ea typeface="+mn-ea"/>
                <a:cs typeface="+mn-cs"/>
              </a:rPr>
              <a:t>لمشي </a:t>
            </a:r>
            <a:r>
              <a:rPr lang="ar-SA" sz="2000" dirty="0">
                <a:solidFill>
                  <a:schemeClr val="dk1"/>
                </a:solidFill>
                <a:latin typeface="+mn-lt"/>
                <a:ea typeface="+mn-ea"/>
                <a:cs typeface="+mn-cs"/>
              </a:rPr>
              <a:t>أو </a:t>
            </a:r>
            <a:r>
              <a:rPr lang="ar-SA" sz="2000" dirty="0" err="1">
                <a:solidFill>
                  <a:schemeClr val="dk1"/>
                </a:solidFill>
                <a:latin typeface="+mn-lt"/>
                <a:ea typeface="+mn-ea"/>
                <a:cs typeface="+mn-cs"/>
              </a:rPr>
              <a:t>الهرولة </a:t>
            </a:r>
            <a:r>
              <a:rPr lang="ar-SA" sz="2000" dirty="0">
                <a:solidFill>
                  <a:schemeClr val="dk1"/>
                </a:solidFill>
                <a:latin typeface="+mn-lt"/>
                <a:ea typeface="+mn-ea"/>
                <a:cs typeface="+mn-cs"/>
              </a:rPr>
              <a:t>، أو </a:t>
            </a:r>
            <a:r>
              <a:rPr lang="ar-SA" sz="2000" dirty="0" smtClean="0">
                <a:solidFill>
                  <a:schemeClr val="dk1"/>
                </a:solidFill>
                <a:latin typeface="+mn-lt"/>
                <a:ea typeface="+mn-ea"/>
                <a:cs typeface="+mn-cs"/>
              </a:rPr>
              <a:t>ممارسة </a:t>
            </a:r>
            <a:r>
              <a:rPr lang="ar-SA" sz="2000" dirty="0">
                <a:solidFill>
                  <a:schemeClr val="dk1"/>
                </a:solidFill>
                <a:latin typeface="+mn-lt"/>
                <a:ea typeface="+mn-ea"/>
                <a:cs typeface="+mn-cs"/>
              </a:rPr>
              <a:t>رياضة بمجهود أعلى يساهم في تقوية عضلات الجسم وبناؤه وليس هذا فقط ولكن يمتد أثر هذه الممارسة إلى داخل الجسم نفسه </a:t>
            </a:r>
            <a:r>
              <a:rPr lang="ar-IQ" sz="2000" dirty="0" err="1" smtClean="0">
                <a:solidFill>
                  <a:schemeClr val="dk1"/>
                </a:solidFill>
                <a:latin typeface="+mn-lt"/>
                <a:ea typeface="+mn-ea"/>
                <a:cs typeface="+mn-cs"/>
              </a:rPr>
              <a:t>(</a:t>
            </a:r>
            <a:r>
              <a:rPr lang="ar-SA" sz="2000" dirty="0" smtClean="0">
                <a:solidFill>
                  <a:schemeClr val="dk1"/>
                </a:solidFill>
                <a:latin typeface="+mn-lt"/>
                <a:ea typeface="+mn-ea"/>
                <a:cs typeface="+mn-cs"/>
              </a:rPr>
              <a:t>الأجهزة الداخلية</a:t>
            </a:r>
            <a:r>
              <a:rPr lang="ar-IQ" sz="2000" dirty="0" err="1" smtClean="0">
                <a:solidFill>
                  <a:schemeClr val="dk1"/>
                </a:solidFill>
                <a:latin typeface="+mn-lt"/>
                <a:ea typeface="+mn-ea"/>
                <a:cs typeface="+mn-cs"/>
              </a:rPr>
              <a:t>)</a:t>
            </a:r>
            <a:r>
              <a:rPr lang="ar-SA" sz="2000" dirty="0" err="1" smtClean="0">
                <a:solidFill>
                  <a:schemeClr val="dk1"/>
                </a:solidFill>
                <a:latin typeface="+mn-lt"/>
                <a:ea typeface="+mn-ea"/>
                <a:cs typeface="+mn-cs"/>
              </a:rPr>
              <a:t>.</a:t>
            </a:r>
            <a:r>
              <a:rPr lang="ar-SA" sz="2000" dirty="0" smtClean="0">
                <a:solidFill>
                  <a:schemeClr val="dk1"/>
                </a:solidFill>
                <a:latin typeface="+mn-lt"/>
                <a:ea typeface="+mn-ea"/>
                <a:cs typeface="+mn-cs"/>
              </a:rPr>
              <a:t> </a:t>
            </a:r>
            <a:r>
              <a:rPr lang="ar-SA" sz="2000" dirty="0">
                <a:solidFill>
                  <a:schemeClr val="dk1"/>
                </a:solidFill>
                <a:latin typeface="+mn-lt"/>
                <a:ea typeface="+mn-ea"/>
                <a:cs typeface="+mn-cs"/>
              </a:rPr>
              <a:t>ممارسة الرياضة بشكل دوري ومنتظم تساهم في صحة الفرد الكاملة والتي تتضمن الصحة البدنية، والعقلية، وكذلك الصحة النفسية </a:t>
            </a:r>
            <a:r>
              <a:rPr lang="ar-SA" sz="2000" dirty="0" err="1">
                <a:solidFill>
                  <a:schemeClr val="dk1"/>
                </a:solidFill>
                <a:latin typeface="+mn-lt"/>
                <a:ea typeface="+mn-ea"/>
                <a:cs typeface="+mn-cs"/>
              </a:rPr>
              <a:t>والاجتماعية.</a:t>
            </a:r>
            <a:r>
              <a:rPr lang="ar-SA" sz="2000" dirty="0">
                <a:solidFill>
                  <a:schemeClr val="dk1"/>
                </a:solidFill>
                <a:latin typeface="+mn-lt"/>
                <a:ea typeface="+mn-ea"/>
                <a:cs typeface="+mn-cs"/>
              </a:rPr>
              <a:t> </a:t>
            </a:r>
            <a:r>
              <a:rPr lang="ar-IQ" sz="2000" dirty="0" smtClean="0"/>
              <a:t>كما </a:t>
            </a:r>
            <a:r>
              <a:rPr lang="ar-SA" sz="2000" dirty="0" smtClean="0">
                <a:solidFill>
                  <a:schemeClr val="dk1"/>
                </a:solidFill>
                <a:latin typeface="+mn-lt"/>
                <a:ea typeface="+mn-ea"/>
                <a:cs typeface="+mn-cs"/>
              </a:rPr>
              <a:t>تساهم </a:t>
            </a:r>
            <a:r>
              <a:rPr lang="ar-SA" sz="2000" dirty="0">
                <a:solidFill>
                  <a:schemeClr val="dk1"/>
                </a:solidFill>
                <a:latin typeface="+mn-lt"/>
                <a:ea typeface="+mn-ea"/>
                <a:cs typeface="+mn-cs"/>
              </a:rPr>
              <a:t>بشكل ملفت في تحسين قوام الجسم الهيكلي وتحسن من </a:t>
            </a:r>
            <a:r>
              <a:rPr lang="ar-SA" sz="2000" dirty="0" err="1">
                <a:solidFill>
                  <a:schemeClr val="dk1"/>
                </a:solidFill>
                <a:latin typeface="+mn-lt"/>
                <a:ea typeface="+mn-ea"/>
                <a:cs typeface="+mn-cs"/>
              </a:rPr>
              <a:t>مظهره </a:t>
            </a:r>
            <a:r>
              <a:rPr lang="ar-SA" sz="2000" dirty="0">
                <a:solidFill>
                  <a:schemeClr val="dk1"/>
                </a:solidFill>
                <a:latin typeface="+mn-lt"/>
                <a:ea typeface="+mn-ea"/>
                <a:cs typeface="+mn-cs"/>
              </a:rPr>
              <a:t>، وذلك لأن الجسم يتكون من عضلات ومفاصل </a:t>
            </a:r>
            <a:r>
              <a:rPr lang="ar-SA" sz="2000" dirty="0" err="1">
                <a:solidFill>
                  <a:schemeClr val="dk1"/>
                </a:solidFill>
                <a:latin typeface="+mn-lt"/>
                <a:ea typeface="+mn-ea"/>
                <a:cs typeface="+mn-cs"/>
              </a:rPr>
              <a:t>وعظام.</a:t>
            </a:r>
            <a:r>
              <a:rPr lang="ar-SA" sz="2000" dirty="0">
                <a:solidFill>
                  <a:schemeClr val="dk1"/>
                </a:solidFill>
                <a:latin typeface="+mn-lt"/>
                <a:ea typeface="+mn-ea"/>
                <a:cs typeface="+mn-cs"/>
              </a:rPr>
              <a:t> وعند تحريكها بصورة مختلفة وفي إطار التمارين الرياضية يساهم في تحسين شكل هذه العظام وتحسين مظهرها إذا كان </a:t>
            </a:r>
            <a:r>
              <a:rPr lang="ar-SA" sz="2000" dirty="0" err="1">
                <a:solidFill>
                  <a:schemeClr val="dk1"/>
                </a:solidFill>
                <a:latin typeface="+mn-lt"/>
                <a:ea typeface="+mn-ea"/>
                <a:cs typeface="+mn-cs"/>
              </a:rPr>
              <a:t>بها</a:t>
            </a:r>
            <a:r>
              <a:rPr lang="ar-SA" sz="2000" dirty="0">
                <a:solidFill>
                  <a:schemeClr val="dk1"/>
                </a:solidFill>
                <a:latin typeface="+mn-lt"/>
                <a:ea typeface="+mn-ea"/>
                <a:cs typeface="+mn-cs"/>
              </a:rPr>
              <a:t> أي مشاكل.</a:t>
            </a:r>
            <a:endParaRPr lang="ar-IQ"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a:xfrm>
            <a:off x="685800" y="404664"/>
            <a:ext cx="7772400" cy="1080120"/>
          </a:xfrm>
        </p:spPr>
        <p:style>
          <a:lnRef idx="1">
            <a:schemeClr val="accent1"/>
          </a:lnRef>
          <a:fillRef idx="2">
            <a:schemeClr val="accent1"/>
          </a:fillRef>
          <a:effectRef idx="1">
            <a:schemeClr val="accent1"/>
          </a:effectRef>
          <a:fontRef idx="minor">
            <a:schemeClr val="dk1"/>
          </a:fontRef>
        </p:style>
        <p:txBody>
          <a:bodyPr/>
          <a:lstStyle/>
          <a:p>
            <a:r>
              <a:rPr lang="ar-IQ" dirty="0" smtClean="0"/>
              <a:t>          </a:t>
            </a:r>
            <a:r>
              <a:rPr lang="ar-SA" dirty="0" smtClean="0">
                <a:effectLst>
                  <a:outerShdw blurRad="38100" dist="38100" dir="2700000" algn="tl">
                    <a:srgbClr val="000000">
                      <a:alpha val="43137"/>
                    </a:srgbClr>
                  </a:outerShdw>
                </a:effectLst>
              </a:rPr>
              <a:t>فوائد الرياضة </a:t>
            </a:r>
            <a:r>
              <a:rPr lang="ar-IQ" dirty="0" smtClean="0">
                <a:effectLst>
                  <a:outerShdw blurRad="38100" dist="38100" dir="2700000" algn="tl">
                    <a:srgbClr val="000000">
                      <a:alpha val="43137"/>
                    </a:srgbClr>
                  </a:outerShdw>
                </a:effectLst>
              </a:rPr>
              <a:t>         </a:t>
            </a:r>
            <a:r>
              <a:rPr lang="ar-IQ" sz="2400" b="0" dirty="0" smtClean="0">
                <a:solidFill>
                  <a:schemeClr val="accent1">
                    <a:lumMod val="50000"/>
                  </a:schemeClr>
                </a:solidFill>
                <a:effectLst>
                  <a:outerShdw blurRad="38100" dist="38100" dir="2700000" algn="tl">
                    <a:srgbClr val="000000">
                      <a:alpha val="43137"/>
                    </a:srgbClr>
                  </a:outerShdw>
                </a:effectLst>
              </a:rPr>
              <a:t>المحاضرة الاولى</a:t>
            </a:r>
            <a:r>
              <a:rPr lang="ar-IQ" dirty="0" smtClean="0"/>
              <a:t/>
            </a:r>
            <a:br>
              <a:rPr lang="ar-IQ" dirty="0" smtClean="0"/>
            </a:br>
            <a:r>
              <a:rPr lang="ar-SA" sz="3600" dirty="0" smtClean="0"/>
              <a:t>والأثر الصحي للرياضة على أجهزة الجسم الداخلية</a:t>
            </a:r>
            <a:endParaRPr lang="ar-IQ" sz="3600" dirty="0"/>
          </a:p>
        </p:txBody>
      </p:sp>
      <p:sp>
        <p:nvSpPr>
          <p:cNvPr id="5" name="عنصر نائب للمحتوى 4"/>
          <p:cNvSpPr>
            <a:spLocks noGrp="1"/>
          </p:cNvSpPr>
          <p:nvPr>
            <p:ph idx="1"/>
          </p:nvPr>
        </p:nvSpPr>
        <p:spPr>
          <a:xfrm>
            <a:off x="685800" y="1700808"/>
            <a:ext cx="7772400" cy="4680520"/>
          </a:xfrm>
        </p:spPr>
        <p:style>
          <a:lnRef idx="1">
            <a:schemeClr val="accent1"/>
          </a:lnRef>
          <a:fillRef idx="2">
            <a:schemeClr val="accent1"/>
          </a:fillRef>
          <a:effectRef idx="1">
            <a:schemeClr val="accent1"/>
          </a:effectRef>
          <a:fontRef idx="minor">
            <a:schemeClr val="dk1"/>
          </a:fontRef>
        </p:style>
        <p:txBody>
          <a:bodyPr/>
          <a:lstStyle/>
          <a:p>
            <a:pPr>
              <a:buNone/>
            </a:pPr>
            <a:r>
              <a:rPr lang="ar-SA" sz="2000" b="1" dirty="0">
                <a:solidFill>
                  <a:srgbClr val="FF0000"/>
                </a:solidFill>
                <a:latin typeface="+mn-lt"/>
                <a:ea typeface="+mn-ea"/>
                <a:cs typeface="+mn-cs"/>
              </a:rPr>
              <a:t>الآثار الصحية لممارسة الرياضة على أجهزة الجسم الداخلية</a:t>
            </a:r>
            <a:endParaRPr lang="en-US" sz="2000" dirty="0">
              <a:solidFill>
                <a:srgbClr val="FF0000"/>
              </a:solidFill>
              <a:latin typeface="+mn-lt"/>
              <a:ea typeface="+mn-ea"/>
              <a:cs typeface="+mn-cs"/>
            </a:endParaRPr>
          </a:p>
          <a:p>
            <a:pPr marL="457200" indent="-457200">
              <a:buFont typeface="+mj-lt"/>
              <a:buAutoNum type="arabicParenR"/>
            </a:pPr>
            <a:r>
              <a:rPr lang="ar-SA" sz="2000" dirty="0">
                <a:solidFill>
                  <a:schemeClr val="dk1"/>
                </a:solidFill>
                <a:effectLst>
                  <a:outerShdw blurRad="38100" dist="38100" dir="2700000" algn="tl">
                    <a:srgbClr val="000000">
                      <a:alpha val="43137"/>
                    </a:srgbClr>
                  </a:outerShdw>
                </a:effectLst>
                <a:latin typeface="+mn-lt"/>
                <a:ea typeface="+mn-ea"/>
                <a:cs typeface="+mn-cs"/>
              </a:rPr>
              <a:t>آثر الرياضة على عضلات ومفاصل الجسم</a:t>
            </a:r>
            <a:endParaRPr lang="en-US" sz="2000" dirty="0">
              <a:solidFill>
                <a:schemeClr val="dk1"/>
              </a:solidFill>
              <a:effectLst>
                <a:outerShdw blurRad="38100" dist="38100" dir="2700000" algn="tl">
                  <a:srgbClr val="000000">
                    <a:alpha val="43137"/>
                  </a:srgbClr>
                </a:outerShdw>
              </a:effectLst>
              <a:latin typeface="+mn-lt"/>
              <a:ea typeface="+mn-ea"/>
              <a:cs typeface="+mn-cs"/>
            </a:endParaRPr>
          </a:p>
          <a:p>
            <a:pPr>
              <a:lnSpc>
                <a:spcPct val="150000"/>
              </a:lnSpc>
            </a:pPr>
            <a:r>
              <a:rPr lang="ar-SA" sz="2000" dirty="0">
                <a:solidFill>
                  <a:schemeClr val="dk1"/>
                </a:solidFill>
                <a:latin typeface="+mn-lt"/>
                <a:ea typeface="+mn-ea"/>
                <a:cs typeface="+mn-cs"/>
              </a:rPr>
              <a:t>الرياضة بشكل عام تساهم في تحقيق الوصول إلى قوام مثالي وتحقيق توازن </a:t>
            </a:r>
            <a:r>
              <a:rPr lang="ar-SA" sz="2000" dirty="0" err="1" smtClean="0">
                <a:solidFill>
                  <a:schemeClr val="dk1"/>
                </a:solidFill>
                <a:latin typeface="+mn-lt"/>
                <a:ea typeface="+mn-ea"/>
                <a:cs typeface="+mn-cs"/>
              </a:rPr>
              <a:t>حقيقي</a:t>
            </a:r>
            <a:r>
              <a:rPr lang="ar-IQ" sz="2000" dirty="0" smtClean="0">
                <a:solidFill>
                  <a:schemeClr val="dk1"/>
                </a:solidFill>
                <a:latin typeface="+mn-lt"/>
                <a:ea typeface="+mn-ea"/>
                <a:cs typeface="+mn-cs"/>
              </a:rPr>
              <a:t> </a:t>
            </a:r>
            <a:r>
              <a:rPr lang="ar-SA" sz="2000" dirty="0" smtClean="0">
                <a:solidFill>
                  <a:schemeClr val="dk1"/>
                </a:solidFill>
                <a:latin typeface="+mn-lt"/>
                <a:ea typeface="+mn-ea"/>
                <a:cs typeface="+mn-cs"/>
              </a:rPr>
              <a:t> </a:t>
            </a:r>
            <a:r>
              <a:rPr lang="ar-SA" sz="2000" dirty="0">
                <a:solidFill>
                  <a:schemeClr val="dk1"/>
                </a:solidFill>
                <a:latin typeface="+mn-lt"/>
                <a:ea typeface="+mn-ea"/>
                <a:cs typeface="+mn-cs"/>
              </a:rPr>
              <a:t>بين مستوى العضلات والعظام والمفاصل وهو ما يجعل الرياضة تدخل بشكل طبيعي ومنتظم في العلاج </a:t>
            </a:r>
            <a:r>
              <a:rPr lang="ar-SA" sz="2000" dirty="0" smtClean="0">
                <a:solidFill>
                  <a:schemeClr val="dk1"/>
                </a:solidFill>
                <a:latin typeface="+mn-lt"/>
                <a:ea typeface="+mn-ea"/>
                <a:cs typeface="+mn-cs"/>
              </a:rPr>
              <a:t>الطبيعي</a:t>
            </a:r>
            <a:r>
              <a:rPr lang="ar-IQ" sz="2000" dirty="0" smtClean="0">
                <a:solidFill>
                  <a:schemeClr val="dk1"/>
                </a:solidFill>
                <a:latin typeface="+mn-lt"/>
                <a:ea typeface="+mn-ea"/>
                <a:cs typeface="+mn-cs"/>
              </a:rPr>
              <a:t> </a:t>
            </a:r>
            <a:r>
              <a:rPr lang="ar-SA" sz="2000" dirty="0" err="1" smtClean="0">
                <a:solidFill>
                  <a:schemeClr val="dk1"/>
                </a:solidFill>
                <a:latin typeface="+mn-lt"/>
                <a:ea typeface="+mn-ea"/>
                <a:cs typeface="+mn-cs"/>
              </a:rPr>
              <a:t>.</a:t>
            </a:r>
            <a:endParaRPr lang="en-US" sz="2000" dirty="0">
              <a:solidFill>
                <a:schemeClr val="dk1"/>
              </a:solidFill>
              <a:latin typeface="+mn-lt"/>
              <a:ea typeface="+mn-ea"/>
              <a:cs typeface="+mn-cs"/>
            </a:endParaRPr>
          </a:p>
          <a:p>
            <a:r>
              <a:rPr lang="ar-SA" sz="2000" dirty="0">
                <a:solidFill>
                  <a:schemeClr val="dk1"/>
                </a:solidFill>
                <a:latin typeface="+mn-lt"/>
                <a:ea typeface="+mn-ea"/>
                <a:cs typeface="+mn-cs"/>
              </a:rPr>
              <a:t> </a:t>
            </a:r>
            <a:endParaRPr lang="en-US" sz="2000" dirty="0">
              <a:solidFill>
                <a:schemeClr val="dk1"/>
              </a:solidFill>
              <a:latin typeface="+mn-lt"/>
              <a:ea typeface="+mn-ea"/>
              <a:cs typeface="+mn-cs"/>
            </a:endParaRPr>
          </a:p>
        </p:txBody>
      </p:sp>
      <p:pic>
        <p:nvPicPr>
          <p:cNvPr id="6" name="صورة 5" descr="العلاج الطبيعي.jpg"/>
          <p:cNvPicPr>
            <a:picLocks noChangeAspect="1"/>
          </p:cNvPicPr>
          <p:nvPr/>
        </p:nvPicPr>
        <p:blipFill>
          <a:blip r:embed="rId2" cstate="print"/>
          <a:stretch>
            <a:fillRect/>
          </a:stretch>
        </p:blipFill>
        <p:spPr>
          <a:xfrm>
            <a:off x="1403648" y="3573016"/>
            <a:ext cx="3312368" cy="2652534"/>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a:xfrm>
            <a:off x="685800" y="332656"/>
            <a:ext cx="7772400" cy="1152128"/>
          </a:xfrm>
        </p:spPr>
        <p:style>
          <a:lnRef idx="1">
            <a:schemeClr val="accent1"/>
          </a:lnRef>
          <a:fillRef idx="2">
            <a:schemeClr val="accent1"/>
          </a:fillRef>
          <a:effectRef idx="1">
            <a:schemeClr val="accent1"/>
          </a:effectRef>
          <a:fontRef idx="minor">
            <a:schemeClr val="dk1"/>
          </a:fontRef>
        </p:style>
        <p:txBody>
          <a:bodyPr/>
          <a:lstStyle/>
          <a:p>
            <a:r>
              <a:rPr lang="ar-IQ" dirty="0" smtClean="0"/>
              <a:t>          </a:t>
            </a:r>
            <a:r>
              <a:rPr lang="ar-SA" dirty="0" smtClean="0">
                <a:effectLst>
                  <a:outerShdw blurRad="38100" dist="38100" dir="2700000" algn="tl">
                    <a:srgbClr val="000000">
                      <a:alpha val="43137"/>
                    </a:srgbClr>
                  </a:outerShdw>
                </a:effectLst>
              </a:rPr>
              <a:t>فوائد الرياضة </a:t>
            </a:r>
            <a:r>
              <a:rPr lang="ar-IQ" dirty="0" smtClean="0">
                <a:effectLst>
                  <a:outerShdw blurRad="38100" dist="38100" dir="2700000" algn="tl">
                    <a:srgbClr val="000000">
                      <a:alpha val="43137"/>
                    </a:srgbClr>
                  </a:outerShdw>
                </a:effectLst>
              </a:rPr>
              <a:t>         </a:t>
            </a:r>
            <a:r>
              <a:rPr lang="ar-IQ" sz="2400" b="0" dirty="0" smtClean="0">
                <a:solidFill>
                  <a:schemeClr val="accent1">
                    <a:lumMod val="50000"/>
                  </a:schemeClr>
                </a:solidFill>
                <a:effectLst>
                  <a:outerShdw blurRad="38100" dist="38100" dir="2700000" algn="tl">
                    <a:srgbClr val="000000">
                      <a:alpha val="43137"/>
                    </a:srgbClr>
                  </a:outerShdw>
                </a:effectLst>
              </a:rPr>
              <a:t>المحاضرة الاولى</a:t>
            </a:r>
            <a:r>
              <a:rPr lang="ar-IQ" dirty="0" smtClean="0"/>
              <a:t/>
            </a:r>
            <a:br>
              <a:rPr lang="ar-IQ" dirty="0" smtClean="0"/>
            </a:br>
            <a:r>
              <a:rPr lang="ar-SA" sz="3600" dirty="0" smtClean="0"/>
              <a:t>والأثر الصحي للرياضة على أجهزة الجسم الداخلية</a:t>
            </a:r>
            <a:endParaRPr lang="ar-IQ" sz="3600" dirty="0"/>
          </a:p>
        </p:txBody>
      </p:sp>
      <p:sp>
        <p:nvSpPr>
          <p:cNvPr id="5" name="عنصر نائب للمحتوى 4"/>
          <p:cNvSpPr>
            <a:spLocks noGrp="1"/>
          </p:cNvSpPr>
          <p:nvPr>
            <p:ph idx="1"/>
          </p:nvPr>
        </p:nvSpPr>
        <p:spPr>
          <a:xfrm>
            <a:off x="685800" y="1700808"/>
            <a:ext cx="7772400" cy="4680520"/>
          </a:xfrm>
        </p:spPr>
        <p:style>
          <a:lnRef idx="1">
            <a:schemeClr val="accent1"/>
          </a:lnRef>
          <a:fillRef idx="2">
            <a:schemeClr val="accent1"/>
          </a:fillRef>
          <a:effectRef idx="1">
            <a:schemeClr val="accent1"/>
          </a:effectRef>
          <a:fontRef idx="minor">
            <a:schemeClr val="dk1"/>
          </a:fontRef>
        </p:style>
        <p:txBody>
          <a:bodyPr/>
          <a:lstStyle/>
          <a:p>
            <a:endParaRPr lang="en-US" sz="2000" dirty="0" smtClean="0">
              <a:solidFill>
                <a:schemeClr val="dk1"/>
              </a:solidFill>
              <a:latin typeface="+mn-lt"/>
              <a:ea typeface="+mn-ea"/>
              <a:cs typeface="+mn-cs"/>
            </a:endParaRPr>
          </a:p>
          <a:p>
            <a:pPr>
              <a:buNone/>
            </a:pPr>
            <a:r>
              <a:rPr lang="ar-IQ" sz="2000" b="1" dirty="0" smtClean="0">
                <a:solidFill>
                  <a:schemeClr val="dk1"/>
                </a:solidFill>
                <a:latin typeface="+mn-lt"/>
                <a:ea typeface="+mn-ea"/>
                <a:cs typeface="+mn-cs"/>
              </a:rPr>
              <a:t>ومن </a:t>
            </a:r>
            <a:r>
              <a:rPr lang="ar-SA" sz="2000" b="1" dirty="0" smtClean="0">
                <a:solidFill>
                  <a:schemeClr val="dk1"/>
                </a:solidFill>
                <a:latin typeface="+mn-lt"/>
                <a:ea typeface="+mn-ea"/>
                <a:cs typeface="+mn-cs"/>
              </a:rPr>
              <a:t>أهم الآثار التي تتركها الرياضة على القوام:</a:t>
            </a:r>
            <a:endParaRPr lang="en-US" sz="2000" dirty="0" smtClean="0">
              <a:solidFill>
                <a:schemeClr val="dk1"/>
              </a:solidFill>
              <a:latin typeface="+mn-lt"/>
              <a:ea typeface="+mn-ea"/>
              <a:cs typeface="+mn-cs"/>
            </a:endParaRPr>
          </a:p>
          <a:p>
            <a:pPr lvl="0"/>
            <a:r>
              <a:rPr lang="ar-SA" sz="2000" dirty="0" smtClean="0">
                <a:solidFill>
                  <a:schemeClr val="dk1"/>
                </a:solidFill>
                <a:latin typeface="+mn-lt"/>
                <a:ea typeface="+mn-ea"/>
                <a:cs typeface="+mn-cs"/>
              </a:rPr>
              <a:t>ممارسة الرياضة تساهم في حماية الهيكل العظمي للجسم من الإصابة بأي انحراف أو خلل والتي تسبب في حدوث تشوهات بشكل هذا الهيكل العظمي.</a:t>
            </a:r>
            <a:endParaRPr lang="en-US" sz="2000" dirty="0" smtClean="0">
              <a:solidFill>
                <a:schemeClr val="dk1"/>
              </a:solidFill>
              <a:latin typeface="+mn-lt"/>
              <a:ea typeface="+mn-ea"/>
              <a:cs typeface="+mn-cs"/>
            </a:endParaRPr>
          </a:p>
          <a:p>
            <a:pPr lvl="0"/>
            <a:r>
              <a:rPr lang="ar-SA" sz="2000" dirty="0" smtClean="0">
                <a:solidFill>
                  <a:schemeClr val="dk1"/>
                </a:solidFill>
                <a:latin typeface="+mn-lt"/>
                <a:ea typeface="+mn-ea"/>
                <a:cs typeface="+mn-cs"/>
              </a:rPr>
              <a:t>الوصول إلى قوام متناسق من خلال إحداث تنمية ونمو شاملين لجميع العضلات الموجودة في جسم الإنسان.</a:t>
            </a:r>
            <a:endParaRPr lang="en-US" sz="2000" dirty="0" smtClean="0">
              <a:solidFill>
                <a:schemeClr val="dk1"/>
              </a:solidFill>
              <a:latin typeface="+mn-lt"/>
              <a:ea typeface="+mn-ea"/>
              <a:cs typeface="+mn-cs"/>
            </a:endParaRPr>
          </a:p>
          <a:p>
            <a:pPr lvl="0"/>
            <a:r>
              <a:rPr lang="ar-SA" sz="2000" dirty="0" smtClean="0">
                <a:solidFill>
                  <a:schemeClr val="dk1"/>
                </a:solidFill>
                <a:latin typeface="+mn-lt"/>
                <a:ea typeface="+mn-ea"/>
                <a:cs typeface="+mn-cs"/>
              </a:rPr>
              <a:t>تخفيف العبء على الأجهزة الداخلية والحجاب الحاجز وكذلك </a:t>
            </a:r>
            <a:endParaRPr lang="ar-IQ" sz="2000" dirty="0" smtClean="0">
              <a:solidFill>
                <a:schemeClr val="dk1"/>
              </a:solidFill>
              <a:latin typeface="+mn-lt"/>
              <a:ea typeface="+mn-ea"/>
              <a:cs typeface="+mn-cs"/>
            </a:endParaRPr>
          </a:p>
          <a:p>
            <a:pPr lvl="0">
              <a:buNone/>
            </a:pPr>
            <a:r>
              <a:rPr lang="ar-SA" sz="2000" dirty="0" smtClean="0">
                <a:solidFill>
                  <a:schemeClr val="dk1"/>
                </a:solidFill>
                <a:latin typeface="+mn-lt"/>
                <a:ea typeface="+mn-ea"/>
                <a:cs typeface="+mn-cs"/>
              </a:rPr>
              <a:t>الأوعية </a:t>
            </a:r>
            <a:r>
              <a:rPr lang="ar-SA" sz="2000" dirty="0" err="1" smtClean="0">
                <a:solidFill>
                  <a:schemeClr val="dk1"/>
                </a:solidFill>
                <a:latin typeface="+mn-lt"/>
                <a:ea typeface="+mn-ea"/>
                <a:cs typeface="+mn-cs"/>
              </a:rPr>
              <a:t>الدموية </a:t>
            </a:r>
            <a:r>
              <a:rPr lang="ar-SA" sz="2000" dirty="0" smtClean="0">
                <a:solidFill>
                  <a:schemeClr val="dk1"/>
                </a:solidFill>
                <a:latin typeface="+mn-lt"/>
                <a:ea typeface="+mn-ea"/>
                <a:cs typeface="+mn-cs"/>
              </a:rPr>
              <a:t>؛ وذلك لأنها تساهم في منح الفرد قوام مثالي </a:t>
            </a:r>
            <a:endParaRPr lang="ar-IQ" sz="2000" dirty="0" smtClean="0">
              <a:solidFill>
                <a:schemeClr val="dk1"/>
              </a:solidFill>
              <a:latin typeface="+mn-lt"/>
              <a:ea typeface="+mn-ea"/>
              <a:cs typeface="+mn-cs"/>
            </a:endParaRPr>
          </a:p>
          <a:p>
            <a:pPr lvl="0">
              <a:buNone/>
            </a:pPr>
            <a:r>
              <a:rPr lang="ar-SA" sz="2000" dirty="0" smtClean="0">
                <a:solidFill>
                  <a:schemeClr val="dk1"/>
                </a:solidFill>
                <a:latin typeface="+mn-lt"/>
                <a:ea typeface="+mn-ea"/>
                <a:cs typeface="+mn-cs"/>
              </a:rPr>
              <a:t>فلا يعاني من أي من المشاكل التي تسببها السمنة من الضغط </a:t>
            </a:r>
            <a:endParaRPr lang="ar-IQ" sz="2000" dirty="0" smtClean="0">
              <a:solidFill>
                <a:schemeClr val="dk1"/>
              </a:solidFill>
              <a:latin typeface="+mn-lt"/>
              <a:ea typeface="+mn-ea"/>
              <a:cs typeface="+mn-cs"/>
            </a:endParaRPr>
          </a:p>
          <a:p>
            <a:pPr lvl="0">
              <a:buNone/>
            </a:pPr>
            <a:r>
              <a:rPr lang="ar-SA" sz="2000" dirty="0" smtClean="0">
                <a:solidFill>
                  <a:schemeClr val="dk1"/>
                </a:solidFill>
                <a:latin typeface="+mn-lt"/>
                <a:ea typeface="+mn-ea"/>
                <a:cs typeface="+mn-cs"/>
              </a:rPr>
              <a:t>على أجهزة الجسم المختلفة.</a:t>
            </a:r>
            <a:r>
              <a:rPr lang="ar-IQ" sz="2000" dirty="0" smtClean="0">
                <a:solidFill>
                  <a:schemeClr val="dk1"/>
                </a:solidFill>
                <a:latin typeface="+mn-lt"/>
                <a:ea typeface="+mn-ea"/>
                <a:cs typeface="+mn-cs"/>
              </a:rPr>
              <a:t> </a:t>
            </a:r>
            <a:endParaRPr lang="en-US" sz="2000" dirty="0">
              <a:solidFill>
                <a:schemeClr val="dk1"/>
              </a:solidFill>
              <a:latin typeface="+mn-lt"/>
              <a:ea typeface="+mn-ea"/>
              <a:cs typeface="+mn-cs"/>
            </a:endParaRPr>
          </a:p>
        </p:txBody>
      </p:sp>
      <p:pic>
        <p:nvPicPr>
          <p:cNvPr id="6" name="صورة 5" descr="images (4).jpg"/>
          <p:cNvPicPr>
            <a:picLocks noChangeAspect="1"/>
          </p:cNvPicPr>
          <p:nvPr/>
        </p:nvPicPr>
        <p:blipFill>
          <a:blip r:embed="rId2" cstate="print"/>
          <a:srcRect l="55838"/>
          <a:stretch>
            <a:fillRect/>
          </a:stretch>
        </p:blipFill>
        <p:spPr>
          <a:xfrm>
            <a:off x="827584" y="3654191"/>
            <a:ext cx="1584176" cy="2686919"/>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a:xfrm>
            <a:off x="685800" y="404664"/>
            <a:ext cx="7772400" cy="1080120"/>
          </a:xfrm>
        </p:spPr>
        <p:style>
          <a:lnRef idx="1">
            <a:schemeClr val="accent1"/>
          </a:lnRef>
          <a:fillRef idx="2">
            <a:schemeClr val="accent1"/>
          </a:fillRef>
          <a:effectRef idx="1">
            <a:schemeClr val="accent1"/>
          </a:effectRef>
          <a:fontRef idx="minor">
            <a:schemeClr val="dk1"/>
          </a:fontRef>
        </p:style>
        <p:txBody>
          <a:bodyPr/>
          <a:lstStyle/>
          <a:p>
            <a:r>
              <a:rPr lang="ar-IQ" dirty="0" smtClean="0"/>
              <a:t>          </a:t>
            </a:r>
            <a:r>
              <a:rPr lang="ar-SA" dirty="0" smtClean="0">
                <a:effectLst>
                  <a:outerShdw blurRad="38100" dist="38100" dir="2700000" algn="tl">
                    <a:srgbClr val="000000">
                      <a:alpha val="43137"/>
                    </a:srgbClr>
                  </a:outerShdw>
                </a:effectLst>
              </a:rPr>
              <a:t>فوائد الرياضة </a:t>
            </a:r>
            <a:r>
              <a:rPr lang="ar-IQ" dirty="0" smtClean="0">
                <a:effectLst>
                  <a:outerShdw blurRad="38100" dist="38100" dir="2700000" algn="tl">
                    <a:srgbClr val="000000">
                      <a:alpha val="43137"/>
                    </a:srgbClr>
                  </a:outerShdw>
                </a:effectLst>
              </a:rPr>
              <a:t>         </a:t>
            </a:r>
            <a:r>
              <a:rPr lang="ar-IQ" sz="2400" b="0" dirty="0" smtClean="0">
                <a:solidFill>
                  <a:schemeClr val="accent1">
                    <a:lumMod val="50000"/>
                  </a:schemeClr>
                </a:solidFill>
                <a:effectLst>
                  <a:outerShdw blurRad="38100" dist="38100" dir="2700000" algn="tl">
                    <a:srgbClr val="000000">
                      <a:alpha val="43137"/>
                    </a:srgbClr>
                  </a:outerShdw>
                </a:effectLst>
              </a:rPr>
              <a:t>المحاضرة الاولى</a:t>
            </a:r>
            <a:r>
              <a:rPr lang="ar-IQ" dirty="0" smtClean="0"/>
              <a:t/>
            </a:r>
            <a:br>
              <a:rPr lang="ar-IQ" dirty="0" smtClean="0"/>
            </a:br>
            <a:r>
              <a:rPr lang="ar-SA" sz="3600" dirty="0" smtClean="0"/>
              <a:t>والأثر الصحي للرياضة على أجهزة الجسم الداخلية</a:t>
            </a:r>
            <a:endParaRPr lang="ar-IQ" sz="3600" dirty="0"/>
          </a:p>
        </p:txBody>
      </p:sp>
      <p:sp>
        <p:nvSpPr>
          <p:cNvPr id="5" name="عنصر نائب للمحتوى 4"/>
          <p:cNvSpPr>
            <a:spLocks noGrp="1"/>
          </p:cNvSpPr>
          <p:nvPr>
            <p:ph idx="1"/>
          </p:nvPr>
        </p:nvSpPr>
        <p:spPr>
          <a:xfrm>
            <a:off x="685800" y="1700808"/>
            <a:ext cx="7772400" cy="4680520"/>
          </a:xfrm>
        </p:spPr>
        <p:style>
          <a:lnRef idx="1">
            <a:schemeClr val="accent1"/>
          </a:lnRef>
          <a:fillRef idx="2">
            <a:schemeClr val="accent1"/>
          </a:fillRef>
          <a:effectRef idx="1">
            <a:schemeClr val="accent1"/>
          </a:effectRef>
          <a:fontRef idx="minor">
            <a:schemeClr val="dk1"/>
          </a:fontRef>
        </p:style>
        <p:txBody>
          <a:bodyPr/>
          <a:lstStyle/>
          <a:p>
            <a:endParaRPr lang="en-US" sz="2000" dirty="0" smtClean="0">
              <a:solidFill>
                <a:schemeClr val="dk1"/>
              </a:solidFill>
              <a:latin typeface="+mn-lt"/>
              <a:ea typeface="+mn-ea"/>
              <a:cs typeface="+mn-cs"/>
            </a:endParaRPr>
          </a:p>
          <a:p>
            <a:pPr lvl="0"/>
            <a:r>
              <a:rPr lang="ar-SA" sz="2000" dirty="0" smtClean="0">
                <a:solidFill>
                  <a:schemeClr val="dk1"/>
                </a:solidFill>
                <a:latin typeface="+mn-lt"/>
                <a:ea typeface="+mn-ea"/>
                <a:cs typeface="+mn-cs"/>
              </a:rPr>
              <a:t>تدخل الرياضة في علاج الانحرافات القوية التي تتواجد لدى البعض مثل تقوس القدمين، استدارة الكتفين، وأيضا الانحناء الجانبي، كما تساهم في علاج بعض أنواع الشلل وهذا ما يؤهلها للدخول في عملية العلاج الطبيعي.</a:t>
            </a:r>
            <a:endParaRPr lang="en-US" sz="2000" dirty="0" smtClean="0">
              <a:solidFill>
                <a:schemeClr val="dk1"/>
              </a:solidFill>
              <a:latin typeface="+mn-lt"/>
              <a:ea typeface="+mn-ea"/>
              <a:cs typeface="+mn-cs"/>
            </a:endParaRPr>
          </a:p>
          <a:p>
            <a:pPr lvl="0"/>
            <a:r>
              <a:rPr lang="ar-SA" sz="2000" dirty="0" smtClean="0">
                <a:solidFill>
                  <a:schemeClr val="dk1"/>
                </a:solidFill>
                <a:latin typeface="+mn-lt"/>
                <a:ea typeface="+mn-ea"/>
                <a:cs typeface="+mn-cs"/>
              </a:rPr>
              <a:t>الرياضة تساهم في تقوية عضلات الجزء السفلي من الجسم وبالأخص عضلات منطقة البطن؛ مما يقوي المعدة ويجعلها تهضم الطعام بشكل أفضل ويمنع تخزين الدهون </a:t>
            </a:r>
            <a:r>
              <a:rPr lang="ar-SA" sz="2000" dirty="0" err="1" smtClean="0">
                <a:solidFill>
                  <a:schemeClr val="dk1"/>
                </a:solidFill>
                <a:latin typeface="+mn-lt"/>
                <a:ea typeface="+mn-ea"/>
                <a:cs typeface="+mn-cs"/>
              </a:rPr>
              <a:t>بها</a:t>
            </a:r>
            <a:r>
              <a:rPr lang="ar-SA" sz="2000" dirty="0" smtClean="0">
                <a:solidFill>
                  <a:schemeClr val="dk1"/>
                </a:solidFill>
                <a:latin typeface="+mn-lt"/>
                <a:ea typeface="+mn-ea"/>
                <a:cs typeface="+mn-cs"/>
              </a:rPr>
              <a:t> مما يقضي على احتمالات ظهور الكرش بهذه المنطقة.</a:t>
            </a:r>
            <a:endParaRPr lang="en-US" sz="2000" dirty="0" smtClean="0">
              <a:solidFill>
                <a:schemeClr val="dk1"/>
              </a:solidFill>
              <a:latin typeface="+mn-lt"/>
              <a:ea typeface="+mn-ea"/>
              <a:cs typeface="+mn-cs"/>
            </a:endParaRPr>
          </a:p>
          <a:p>
            <a:pPr lvl="0"/>
            <a:r>
              <a:rPr lang="ar-SA" sz="2000" dirty="0" smtClean="0">
                <a:solidFill>
                  <a:schemeClr val="dk1"/>
                </a:solidFill>
                <a:latin typeface="+mn-lt"/>
                <a:ea typeface="+mn-ea"/>
                <a:cs typeface="+mn-cs"/>
              </a:rPr>
              <a:t>تساهم في زيادة قدرات الفرد البدنية عن طريق تحسين كفاءة عمل كل أجهزته الداخلية فيصبح الفرد قادر بشكل أكبر على التحمل ويكتسب القوة والسرعة والمرونة </a:t>
            </a:r>
            <a:r>
              <a:rPr lang="ar-SA" sz="2000" dirty="0" err="1" smtClean="0">
                <a:solidFill>
                  <a:schemeClr val="dk1"/>
                </a:solidFill>
                <a:latin typeface="+mn-lt"/>
                <a:ea typeface="+mn-ea"/>
                <a:cs typeface="+mn-cs"/>
              </a:rPr>
              <a:t>والتوازن </a:t>
            </a:r>
            <a:r>
              <a:rPr lang="ar-SA" sz="2000" dirty="0" smtClean="0">
                <a:solidFill>
                  <a:schemeClr val="dk1"/>
                </a:solidFill>
                <a:latin typeface="+mn-lt"/>
                <a:ea typeface="+mn-ea"/>
                <a:cs typeface="+mn-cs"/>
              </a:rPr>
              <a:t>، كما تجعل الفرد أكثر قدرة على مواجهة بعض الطوارئ والتي يمكن أن تواجهه على مدار يومه.</a:t>
            </a:r>
            <a:endParaRPr lang="en-US" sz="2000" dirty="0">
              <a:solidFill>
                <a:schemeClr val="dk1"/>
              </a:solidFill>
              <a:latin typeface="+mn-lt"/>
              <a:ea typeface="+mn-ea"/>
              <a:cs typeface="+mn-cs"/>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a:xfrm>
            <a:off x="685800" y="404664"/>
            <a:ext cx="7772400" cy="1080120"/>
          </a:xfrm>
        </p:spPr>
        <p:style>
          <a:lnRef idx="1">
            <a:schemeClr val="accent1"/>
          </a:lnRef>
          <a:fillRef idx="2">
            <a:schemeClr val="accent1"/>
          </a:fillRef>
          <a:effectRef idx="1">
            <a:schemeClr val="accent1"/>
          </a:effectRef>
          <a:fontRef idx="minor">
            <a:schemeClr val="dk1"/>
          </a:fontRef>
        </p:style>
        <p:txBody>
          <a:bodyPr/>
          <a:lstStyle/>
          <a:p>
            <a:r>
              <a:rPr lang="ar-IQ" dirty="0" smtClean="0"/>
              <a:t>          </a:t>
            </a:r>
            <a:r>
              <a:rPr lang="ar-SA" dirty="0" smtClean="0">
                <a:effectLst>
                  <a:outerShdw blurRad="38100" dist="38100" dir="2700000" algn="tl">
                    <a:srgbClr val="000000">
                      <a:alpha val="43137"/>
                    </a:srgbClr>
                  </a:outerShdw>
                </a:effectLst>
              </a:rPr>
              <a:t>فوائد الرياضة </a:t>
            </a:r>
            <a:r>
              <a:rPr lang="ar-IQ" dirty="0" smtClean="0">
                <a:effectLst>
                  <a:outerShdw blurRad="38100" dist="38100" dir="2700000" algn="tl">
                    <a:srgbClr val="000000">
                      <a:alpha val="43137"/>
                    </a:srgbClr>
                  </a:outerShdw>
                </a:effectLst>
              </a:rPr>
              <a:t>         </a:t>
            </a:r>
            <a:r>
              <a:rPr lang="ar-IQ" sz="2400" b="0" dirty="0" smtClean="0">
                <a:solidFill>
                  <a:schemeClr val="accent1">
                    <a:lumMod val="50000"/>
                  </a:schemeClr>
                </a:solidFill>
                <a:effectLst>
                  <a:outerShdw blurRad="38100" dist="38100" dir="2700000" algn="tl">
                    <a:srgbClr val="000000">
                      <a:alpha val="43137"/>
                    </a:srgbClr>
                  </a:outerShdw>
                </a:effectLst>
              </a:rPr>
              <a:t>المحاضرة الاولى</a:t>
            </a:r>
            <a:r>
              <a:rPr lang="ar-IQ" dirty="0" smtClean="0"/>
              <a:t/>
            </a:r>
            <a:br>
              <a:rPr lang="ar-IQ" dirty="0" smtClean="0"/>
            </a:br>
            <a:r>
              <a:rPr lang="ar-SA" sz="3600" dirty="0" smtClean="0"/>
              <a:t>والأثر الصحي للرياضة على أجهزة الجسم الداخلية</a:t>
            </a:r>
            <a:endParaRPr lang="ar-IQ" sz="3600" dirty="0"/>
          </a:p>
        </p:txBody>
      </p:sp>
      <p:sp>
        <p:nvSpPr>
          <p:cNvPr id="5" name="عنصر نائب للمحتوى 4"/>
          <p:cNvSpPr>
            <a:spLocks noGrp="1"/>
          </p:cNvSpPr>
          <p:nvPr>
            <p:ph idx="1"/>
          </p:nvPr>
        </p:nvSpPr>
        <p:spPr>
          <a:xfrm>
            <a:off x="685800" y="1700808"/>
            <a:ext cx="7772400" cy="4824536"/>
          </a:xfrm>
        </p:spPr>
        <p:style>
          <a:lnRef idx="1">
            <a:schemeClr val="accent1"/>
          </a:lnRef>
          <a:fillRef idx="2">
            <a:schemeClr val="accent1"/>
          </a:fillRef>
          <a:effectRef idx="1">
            <a:schemeClr val="accent1"/>
          </a:effectRef>
          <a:fontRef idx="minor">
            <a:schemeClr val="dk1"/>
          </a:fontRef>
        </p:style>
        <p:txBody>
          <a:bodyPr/>
          <a:lstStyle/>
          <a:p>
            <a:pPr marL="457200" indent="-457200">
              <a:buFont typeface="+mj-lt"/>
              <a:buAutoNum type="arabicParenR" startAt="2"/>
            </a:pPr>
            <a:r>
              <a:rPr lang="ar-SA" sz="2000" b="1" dirty="0">
                <a:solidFill>
                  <a:schemeClr val="dk1"/>
                </a:solidFill>
                <a:effectLst>
                  <a:outerShdw blurRad="38100" dist="38100" dir="2700000" algn="tl">
                    <a:srgbClr val="000000">
                      <a:alpha val="43137"/>
                    </a:srgbClr>
                  </a:outerShdw>
                </a:effectLst>
                <a:latin typeface="+mn-lt"/>
                <a:ea typeface="+mn-ea"/>
                <a:cs typeface="+mn-cs"/>
              </a:rPr>
              <a:t>اثر الرياضة على الجهاز التنفسي للفرد</a:t>
            </a:r>
            <a:endParaRPr lang="en-US" sz="2000" dirty="0">
              <a:solidFill>
                <a:schemeClr val="dk1"/>
              </a:solidFill>
              <a:effectLst>
                <a:outerShdw blurRad="38100" dist="38100" dir="2700000" algn="tl">
                  <a:srgbClr val="000000">
                    <a:alpha val="43137"/>
                  </a:srgbClr>
                </a:outerShdw>
              </a:effectLst>
              <a:latin typeface="+mn-lt"/>
              <a:ea typeface="+mn-ea"/>
              <a:cs typeface="+mn-cs"/>
            </a:endParaRPr>
          </a:p>
          <a:p>
            <a:pPr>
              <a:buNone/>
            </a:pPr>
            <a:r>
              <a:rPr lang="ar-IQ" sz="2000" dirty="0" smtClean="0">
                <a:solidFill>
                  <a:schemeClr val="dk1"/>
                </a:solidFill>
                <a:latin typeface="+mn-lt"/>
                <a:ea typeface="+mn-ea"/>
                <a:cs typeface="+mn-cs"/>
              </a:rPr>
              <a:t>     </a:t>
            </a:r>
            <a:r>
              <a:rPr lang="ar-SA" sz="2000" dirty="0" smtClean="0">
                <a:solidFill>
                  <a:schemeClr val="dk1"/>
                </a:solidFill>
                <a:latin typeface="+mn-lt"/>
                <a:ea typeface="+mn-ea"/>
                <a:cs typeface="+mn-cs"/>
              </a:rPr>
              <a:t>يمتد </a:t>
            </a:r>
            <a:r>
              <a:rPr lang="ar-SA" sz="2000" dirty="0">
                <a:solidFill>
                  <a:schemeClr val="dk1"/>
                </a:solidFill>
                <a:latin typeface="+mn-lt"/>
                <a:ea typeface="+mn-ea"/>
                <a:cs typeface="+mn-cs"/>
              </a:rPr>
              <a:t>أثر الرياضة إلى قدرة الفرد على التنافس فالرياضة بشكل عام تساهم في تحسين عملية التنفس كما أن بعض الرياضات مثل اليوجا تجعل الفرد قادر على تنظيم نفسه </a:t>
            </a:r>
            <a:r>
              <a:rPr lang="ar-SA" sz="2000" dirty="0" err="1">
                <a:solidFill>
                  <a:schemeClr val="dk1"/>
                </a:solidFill>
                <a:latin typeface="+mn-lt"/>
                <a:ea typeface="+mn-ea"/>
                <a:cs typeface="+mn-cs"/>
              </a:rPr>
              <a:t>بنفسه،</a:t>
            </a:r>
            <a:r>
              <a:rPr lang="ar-SA" sz="2000" dirty="0">
                <a:solidFill>
                  <a:schemeClr val="dk1"/>
                </a:solidFill>
                <a:latin typeface="+mn-lt"/>
                <a:ea typeface="+mn-ea"/>
                <a:cs typeface="+mn-cs"/>
              </a:rPr>
              <a:t> </a:t>
            </a:r>
            <a:endParaRPr lang="en-US" sz="2000" dirty="0">
              <a:solidFill>
                <a:schemeClr val="dk1"/>
              </a:solidFill>
              <a:latin typeface="+mn-lt"/>
              <a:ea typeface="+mn-ea"/>
              <a:cs typeface="+mn-cs"/>
            </a:endParaRPr>
          </a:p>
          <a:p>
            <a:pPr>
              <a:buNone/>
            </a:pPr>
            <a:r>
              <a:rPr lang="ar-SA" sz="2000" b="1" dirty="0">
                <a:solidFill>
                  <a:schemeClr val="dk1"/>
                </a:solidFill>
                <a:latin typeface="+mn-lt"/>
                <a:ea typeface="+mn-ea"/>
                <a:cs typeface="+mn-cs"/>
              </a:rPr>
              <a:t>ومن أهم اثار الرياضة على الجهاز التنفسي</a:t>
            </a:r>
            <a:r>
              <a:rPr lang="en-US" sz="2000" b="1" dirty="0">
                <a:solidFill>
                  <a:schemeClr val="dk1"/>
                </a:solidFill>
                <a:latin typeface="+mn-lt"/>
                <a:ea typeface="+mn-ea"/>
                <a:cs typeface="+mn-cs"/>
              </a:rPr>
              <a:t>:</a:t>
            </a:r>
            <a:endParaRPr lang="en-US" sz="2000" dirty="0">
              <a:solidFill>
                <a:schemeClr val="dk1"/>
              </a:solidFill>
              <a:latin typeface="+mn-lt"/>
              <a:ea typeface="+mn-ea"/>
              <a:cs typeface="+mn-cs"/>
            </a:endParaRPr>
          </a:p>
          <a:p>
            <a:pPr lvl="0"/>
            <a:r>
              <a:rPr lang="ar-SA" sz="2000" dirty="0">
                <a:solidFill>
                  <a:schemeClr val="dk1"/>
                </a:solidFill>
                <a:latin typeface="+mn-lt"/>
                <a:ea typeface="+mn-ea"/>
                <a:cs typeface="+mn-cs"/>
              </a:rPr>
              <a:t>زيادة قدرة الفرد على ممارسة مجهود بدني لمدة طويلة حتى لو كان يتطلب قدرة هائلة للتحمل وذلك دون الشعور </a:t>
            </a:r>
            <a:r>
              <a:rPr lang="ar-SA" sz="2000" dirty="0" err="1">
                <a:solidFill>
                  <a:schemeClr val="dk1"/>
                </a:solidFill>
                <a:latin typeface="+mn-lt"/>
                <a:ea typeface="+mn-ea"/>
                <a:cs typeface="+mn-cs"/>
              </a:rPr>
              <a:t>بالتعب </a:t>
            </a:r>
            <a:r>
              <a:rPr lang="ar-SA" sz="2000" dirty="0">
                <a:solidFill>
                  <a:schemeClr val="dk1"/>
                </a:solidFill>
                <a:latin typeface="+mn-lt"/>
                <a:ea typeface="+mn-ea"/>
                <a:cs typeface="+mn-cs"/>
              </a:rPr>
              <a:t>، وهذه العملية تتم عن طريق مساعدة الرياضة في زيادة الجلد التنفسي بجسم الإنسان</a:t>
            </a:r>
            <a:r>
              <a:rPr lang="en-US" sz="2000" dirty="0" smtClean="0">
                <a:solidFill>
                  <a:schemeClr val="dk1"/>
                </a:solidFill>
                <a:latin typeface="+mn-lt"/>
                <a:ea typeface="+mn-ea"/>
                <a:cs typeface="+mn-cs"/>
              </a:rPr>
              <a:t>.</a:t>
            </a:r>
            <a:endParaRPr lang="en-US" sz="2000" dirty="0" smtClean="0">
              <a:solidFill>
                <a:schemeClr val="dk1"/>
              </a:solidFill>
              <a:latin typeface="+mn-lt"/>
              <a:ea typeface="+mn-ea"/>
              <a:cs typeface="+mn-cs"/>
            </a:endParaRPr>
          </a:p>
        </p:txBody>
      </p:sp>
      <p:pic>
        <p:nvPicPr>
          <p:cNvPr id="7" name="صورة 6" descr="تنزيل (4).jpg"/>
          <p:cNvPicPr>
            <a:picLocks noChangeAspect="1"/>
          </p:cNvPicPr>
          <p:nvPr/>
        </p:nvPicPr>
        <p:blipFill>
          <a:blip r:embed="rId2" cstate="print"/>
          <a:stretch>
            <a:fillRect/>
          </a:stretch>
        </p:blipFill>
        <p:spPr>
          <a:xfrm>
            <a:off x="899592" y="3882219"/>
            <a:ext cx="4752528" cy="2571117"/>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a:xfrm>
            <a:off x="685800" y="404664"/>
            <a:ext cx="7772400" cy="1080120"/>
          </a:xfrm>
        </p:spPr>
        <p:style>
          <a:lnRef idx="1">
            <a:schemeClr val="accent1"/>
          </a:lnRef>
          <a:fillRef idx="2">
            <a:schemeClr val="accent1"/>
          </a:fillRef>
          <a:effectRef idx="1">
            <a:schemeClr val="accent1"/>
          </a:effectRef>
          <a:fontRef idx="minor">
            <a:schemeClr val="dk1"/>
          </a:fontRef>
        </p:style>
        <p:txBody>
          <a:bodyPr/>
          <a:lstStyle/>
          <a:p>
            <a:r>
              <a:rPr lang="ar-IQ" dirty="0" smtClean="0"/>
              <a:t>          </a:t>
            </a:r>
            <a:r>
              <a:rPr lang="ar-SA" dirty="0" smtClean="0">
                <a:effectLst>
                  <a:outerShdw blurRad="38100" dist="38100" dir="2700000" algn="tl">
                    <a:srgbClr val="000000">
                      <a:alpha val="43137"/>
                    </a:srgbClr>
                  </a:outerShdw>
                </a:effectLst>
              </a:rPr>
              <a:t>فوائد الرياضة </a:t>
            </a:r>
            <a:r>
              <a:rPr lang="ar-IQ" dirty="0" smtClean="0">
                <a:effectLst>
                  <a:outerShdw blurRad="38100" dist="38100" dir="2700000" algn="tl">
                    <a:srgbClr val="000000">
                      <a:alpha val="43137"/>
                    </a:srgbClr>
                  </a:outerShdw>
                </a:effectLst>
              </a:rPr>
              <a:t>         </a:t>
            </a:r>
            <a:r>
              <a:rPr lang="ar-IQ" sz="2400" b="0" dirty="0" smtClean="0">
                <a:solidFill>
                  <a:schemeClr val="accent1">
                    <a:lumMod val="50000"/>
                  </a:schemeClr>
                </a:solidFill>
                <a:effectLst>
                  <a:outerShdw blurRad="38100" dist="38100" dir="2700000" algn="tl">
                    <a:srgbClr val="000000">
                      <a:alpha val="43137"/>
                    </a:srgbClr>
                  </a:outerShdw>
                </a:effectLst>
              </a:rPr>
              <a:t>المحاضرة الاولى</a:t>
            </a:r>
            <a:r>
              <a:rPr lang="ar-IQ" dirty="0" smtClean="0"/>
              <a:t/>
            </a:r>
            <a:br>
              <a:rPr lang="ar-IQ" dirty="0" smtClean="0"/>
            </a:br>
            <a:r>
              <a:rPr lang="ar-SA" sz="3600" dirty="0" smtClean="0"/>
              <a:t>والأثر الصحي للرياضة على أجهزة الجسم الداخلية</a:t>
            </a:r>
            <a:endParaRPr lang="ar-IQ" sz="3600" dirty="0"/>
          </a:p>
        </p:txBody>
      </p:sp>
      <p:sp>
        <p:nvSpPr>
          <p:cNvPr id="5" name="عنصر نائب للمحتوى 4"/>
          <p:cNvSpPr>
            <a:spLocks noGrp="1"/>
          </p:cNvSpPr>
          <p:nvPr>
            <p:ph idx="1"/>
          </p:nvPr>
        </p:nvSpPr>
        <p:spPr>
          <a:xfrm>
            <a:off x="685800" y="1700808"/>
            <a:ext cx="7772400" cy="4680520"/>
          </a:xfrm>
        </p:spPr>
        <p:style>
          <a:lnRef idx="1">
            <a:schemeClr val="accent1"/>
          </a:lnRef>
          <a:fillRef idx="2">
            <a:schemeClr val="accent1"/>
          </a:fillRef>
          <a:effectRef idx="1">
            <a:schemeClr val="accent1"/>
          </a:effectRef>
          <a:fontRef idx="minor">
            <a:schemeClr val="dk1"/>
          </a:fontRef>
        </p:style>
        <p:txBody>
          <a:bodyPr/>
          <a:lstStyle/>
          <a:p>
            <a:pPr lvl="0"/>
            <a:endParaRPr lang="en-US" sz="2000" dirty="0" smtClean="0">
              <a:solidFill>
                <a:schemeClr val="dk1"/>
              </a:solidFill>
              <a:latin typeface="+mn-lt"/>
              <a:ea typeface="+mn-ea"/>
              <a:cs typeface="+mn-cs"/>
            </a:endParaRPr>
          </a:p>
          <a:p>
            <a:pPr lvl="0"/>
            <a:r>
              <a:rPr lang="ar-SA" sz="2400" dirty="0" smtClean="0">
                <a:solidFill>
                  <a:schemeClr val="dk1"/>
                </a:solidFill>
                <a:latin typeface="+mn-lt"/>
                <a:ea typeface="+mn-ea"/>
                <a:cs typeface="+mn-cs"/>
              </a:rPr>
              <a:t>رفع كفاءة وظائف الجهاز التنفسي ووظائف الرئتين وذلك من خلال تقوية العضلات الخاصة بالتنفس في جسم الفرد والتي تتمثل في عضلة الحجاب الحاجز والعضلات الموجودة بين ضلوع القفص الصدري</a:t>
            </a:r>
            <a:r>
              <a:rPr lang="en-US" sz="2400" dirty="0" smtClean="0">
                <a:solidFill>
                  <a:schemeClr val="dk1"/>
                </a:solidFill>
                <a:latin typeface="+mn-lt"/>
                <a:ea typeface="+mn-ea"/>
                <a:cs typeface="+mn-cs"/>
              </a:rPr>
              <a:t>.</a:t>
            </a:r>
          </a:p>
          <a:p>
            <a:pPr lvl="0"/>
            <a:r>
              <a:rPr lang="ar-SA" sz="2400" dirty="0" smtClean="0">
                <a:solidFill>
                  <a:schemeClr val="dk1"/>
                </a:solidFill>
                <a:latin typeface="+mn-lt"/>
                <a:ea typeface="+mn-ea"/>
                <a:cs typeface="+mn-cs"/>
              </a:rPr>
              <a:t>زيادة السعة الهوائية </a:t>
            </a:r>
            <a:r>
              <a:rPr lang="ar-SA" sz="2400" dirty="0" err="1" smtClean="0">
                <a:solidFill>
                  <a:schemeClr val="dk1"/>
                </a:solidFill>
                <a:latin typeface="+mn-lt"/>
                <a:ea typeface="+mn-ea"/>
                <a:cs typeface="+mn-cs"/>
              </a:rPr>
              <a:t>للفرد </a:t>
            </a:r>
            <a:r>
              <a:rPr lang="ar-SA" sz="2400" dirty="0" smtClean="0">
                <a:solidFill>
                  <a:schemeClr val="dk1"/>
                </a:solidFill>
                <a:latin typeface="+mn-lt"/>
                <a:ea typeface="+mn-ea"/>
                <a:cs typeface="+mn-cs"/>
              </a:rPr>
              <a:t>، من المتعارف عليه أن الإنسان يتنفس تقريبا بمقدار 15 أو 16 مرة في الدقيقة ولكن هذا المعدل يزيد عندما يبذل الفرد قوة بدنية أو مجهود عضلي </a:t>
            </a:r>
            <a:r>
              <a:rPr lang="ar-SA" sz="2400" dirty="0" err="1" smtClean="0">
                <a:solidFill>
                  <a:schemeClr val="dk1"/>
                </a:solidFill>
                <a:latin typeface="+mn-lt"/>
                <a:ea typeface="+mn-ea"/>
                <a:cs typeface="+mn-cs"/>
              </a:rPr>
              <a:t>معين </a:t>
            </a:r>
            <a:r>
              <a:rPr lang="ar-SA" sz="2400" dirty="0" smtClean="0">
                <a:solidFill>
                  <a:schemeClr val="dk1"/>
                </a:solidFill>
                <a:latin typeface="+mn-lt"/>
                <a:ea typeface="+mn-ea"/>
                <a:cs typeface="+mn-cs"/>
              </a:rPr>
              <a:t>، ولكن من يمارسون الرياضة بشكل منتظم تكون الزيادة في هذا المعدل لديهم أقل عند مقارنتها بمن لا يمارسون الرياضة</a:t>
            </a:r>
            <a:r>
              <a:rPr lang="en-US" sz="2400" dirty="0" smtClean="0">
                <a:solidFill>
                  <a:schemeClr val="dk1"/>
                </a:solidFill>
                <a:latin typeface="+mn-lt"/>
                <a:ea typeface="+mn-ea"/>
                <a:cs typeface="+mn-cs"/>
              </a:rPr>
              <a:t>.</a:t>
            </a:r>
          </a:p>
          <a:p>
            <a:endParaRPr lang="en-US" sz="2400" dirty="0" smtClean="0">
              <a:solidFill>
                <a:schemeClr val="dk1"/>
              </a:solidFill>
              <a:latin typeface="+mn-lt"/>
              <a:ea typeface="+mn-ea"/>
              <a:cs typeface="+mn-cs"/>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سمة Office">
  <a:themeElements>
    <a:clrScheme name="سمة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سمة Office">
      <a:majorFont>
        <a:latin typeface="Times New Roman"/>
        <a:ea typeface=""/>
        <a:cs typeface="Arial"/>
      </a:majorFont>
      <a:minorFont>
        <a:latin typeface="Times New Roman"/>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cs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cs typeface="Arial" pitchFamily="34" charset="0"/>
          </a:defRPr>
        </a:defPPr>
      </a:lstStyle>
    </a:lnDef>
  </a:objectDefaults>
  <a:extraClrSchemeLst>
    <a:extraClrScheme>
      <a:clrScheme name="سمة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سمة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سمة 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سمة 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سمة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سمة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سمة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سمة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سمة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955</Words>
  <Application>Microsoft Office PowerPoint</Application>
  <PresentationFormat>عرض على الشاشة (3:4)‏</PresentationFormat>
  <Paragraphs>70</Paragraphs>
  <Slides>14</Slides>
  <Notes>0</Notes>
  <HiddenSlides>0</HiddenSlides>
  <MMClips>0</MMClips>
  <ScaleCrop>false</ScaleCrop>
  <HeadingPairs>
    <vt:vector size="6" baseType="variant">
      <vt:variant>
        <vt:lpstr>الخطوط المستخدمة</vt:lpstr>
      </vt:variant>
      <vt:variant>
        <vt:i4>2</vt:i4>
      </vt:variant>
      <vt:variant>
        <vt:lpstr>سمة</vt:lpstr>
      </vt:variant>
      <vt:variant>
        <vt:i4>1</vt:i4>
      </vt:variant>
      <vt:variant>
        <vt:lpstr>عناوين الشرائح</vt:lpstr>
      </vt:variant>
      <vt:variant>
        <vt:i4>14</vt:i4>
      </vt:variant>
    </vt:vector>
  </HeadingPairs>
  <TitlesOfParts>
    <vt:vector size="17" baseType="lpstr">
      <vt:lpstr>Times New Roman</vt:lpstr>
      <vt:lpstr>Arial</vt:lpstr>
      <vt:lpstr>سمة Office</vt:lpstr>
      <vt:lpstr>درس الرياضة  المحاضرة الاولى </vt:lpstr>
      <vt:lpstr>          فوائد الرياضة          المحاضرة الاولى والأثر الصحي للرياضة على أجهزة الجسم الداخلية</vt:lpstr>
      <vt:lpstr>          فوائد الرياضة          المحاضرة الاولى والأثر الصحي للرياضة على أجهزة الجسم الداخلية</vt:lpstr>
      <vt:lpstr>          فوائد الرياضة          المحاضرة الاولى والأثر الصحي للرياضة على أجهزة الجسم الداخلية</vt:lpstr>
      <vt:lpstr>          فوائد الرياضة          المحاضرة الاولى والأثر الصحي للرياضة على أجهزة الجسم الداخلية</vt:lpstr>
      <vt:lpstr>          فوائد الرياضة          المحاضرة الاولى والأثر الصحي للرياضة على أجهزة الجسم الداخلية</vt:lpstr>
      <vt:lpstr>          فوائد الرياضة          المحاضرة الاولى والأثر الصحي للرياضة على أجهزة الجسم الداخلية</vt:lpstr>
      <vt:lpstr>          فوائد الرياضة          المحاضرة الاولى والأثر الصحي للرياضة على أجهزة الجسم الداخلية</vt:lpstr>
      <vt:lpstr>          فوائد الرياضة          المحاضرة الاولى والأثر الصحي للرياضة على أجهزة الجسم الداخلية</vt:lpstr>
      <vt:lpstr>          فوائد الرياضة          المحاضرة الاولى والأثر الصحي للرياضة على أجهزة الجسم الداخلية</vt:lpstr>
      <vt:lpstr>          فوائد الرياضة          المحاضرة الاولى والأثر الصحي للرياضة على أجهزة الجسم الداخلية</vt:lpstr>
      <vt:lpstr>          فوائد الرياضة          المحاضرة الاولى والأثر الصحي للرياضة على أجهزة الجسم الداخلية</vt:lpstr>
      <vt:lpstr>          فوائد الرياضة          المحاضرة الاولى والأثر الصحي للرياضة على أجهزة الجسم الداخلية</vt:lpstr>
      <vt:lpstr>          فوائد الرياضة          المحاضرة الاولى والأثر الصحي للرياضة على أجهزة الجسم الداخلية</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من PowerPoint</dc:title>
  <dc:creator/>
  <cp:lastModifiedBy/>
  <cp:revision>0</cp:revision>
  <cp:lastPrinted>1601-01-01T00:00:00Z</cp:lastPrinted>
  <dcterms:created xsi:type="dcterms:W3CDTF">2019-12-16T17:08:07Z</dcterms:created>
  <dcterms:modified xsi:type="dcterms:W3CDTF">2019-12-16T19:47:45Z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y fmtid="{D5CDD505-2E9C-101B-9397-08002B2CF9AE}" pid="3" name="LCID">
    <vt:i4>1025</vt:i4>
  </property>
</Properties>
</file>